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Lst>
  <p:sldSz cy="5143500" cx="9144000"/>
  <p:notesSz cx="6858000" cy="9144000"/>
  <p:embeddedFontLst>
    <p:embeddedFont>
      <p:font typeface="Roboto"/>
      <p:regular r:id="rId91"/>
      <p:bold r:id="rId92"/>
      <p:italic r:id="rId93"/>
      <p:boldItalic r:id="rId9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slide" Target="slides/slide79.xml"/><Relationship Id="rId83" Type="http://schemas.openxmlformats.org/officeDocument/2006/relationships/slide" Target="slides/slide78.xml"/><Relationship Id="rId42" Type="http://schemas.openxmlformats.org/officeDocument/2006/relationships/slide" Target="slides/slide37.xml"/><Relationship Id="rId86" Type="http://schemas.openxmlformats.org/officeDocument/2006/relationships/slide" Target="slides/slide81.xml"/><Relationship Id="rId41" Type="http://schemas.openxmlformats.org/officeDocument/2006/relationships/slide" Target="slides/slide36.xml"/><Relationship Id="rId85" Type="http://schemas.openxmlformats.org/officeDocument/2006/relationships/slide" Target="slides/slide80.xml"/><Relationship Id="rId44" Type="http://schemas.openxmlformats.org/officeDocument/2006/relationships/slide" Target="slides/slide39.xml"/><Relationship Id="rId88" Type="http://schemas.openxmlformats.org/officeDocument/2006/relationships/slide" Target="slides/slide83.xml"/><Relationship Id="rId43" Type="http://schemas.openxmlformats.org/officeDocument/2006/relationships/slide" Target="slides/slide38.xml"/><Relationship Id="rId87" Type="http://schemas.openxmlformats.org/officeDocument/2006/relationships/slide" Target="slides/slide82.xml"/><Relationship Id="rId46" Type="http://schemas.openxmlformats.org/officeDocument/2006/relationships/slide" Target="slides/slide41.xml"/><Relationship Id="rId45" Type="http://schemas.openxmlformats.org/officeDocument/2006/relationships/slide" Target="slides/slide40.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slide" Target="slides/slide72.xml"/><Relationship Id="rId32" Type="http://schemas.openxmlformats.org/officeDocument/2006/relationships/slide" Target="slides/slide27.xml"/><Relationship Id="rId76" Type="http://schemas.openxmlformats.org/officeDocument/2006/relationships/slide" Target="slides/slide71.xml"/><Relationship Id="rId35" Type="http://schemas.openxmlformats.org/officeDocument/2006/relationships/slide" Target="slides/slide30.xml"/><Relationship Id="rId79" Type="http://schemas.openxmlformats.org/officeDocument/2006/relationships/slide" Target="slides/slide74.xml"/><Relationship Id="rId34" Type="http://schemas.openxmlformats.org/officeDocument/2006/relationships/slide" Target="slides/slide29.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94" Type="http://schemas.openxmlformats.org/officeDocument/2006/relationships/font" Target="fonts/Roboto-boldItalic.fntdata"/><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91" Type="http://schemas.openxmlformats.org/officeDocument/2006/relationships/font" Target="fonts/Roboto-regular.fntdata"/><Relationship Id="rId90" Type="http://schemas.openxmlformats.org/officeDocument/2006/relationships/slide" Target="slides/slide85.xml"/><Relationship Id="rId93" Type="http://schemas.openxmlformats.org/officeDocument/2006/relationships/font" Target="fonts/Roboto-italic.fntdata"/><Relationship Id="rId92" Type="http://schemas.openxmlformats.org/officeDocument/2006/relationships/font" Target="fonts/Roboto-bold.fntdata"/><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7465b3ae7f_0_9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7465b3ae7f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7465b3ae7f_0_1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7465b3ae7f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7465b3ae7f_0_10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7465b3ae7f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7465b3ae7f_0_1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7465b3ae7f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7465b3ae7f_0_12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7465b3ae7f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7465b3ae7f_0_1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7465b3ae7f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7465b3ae7f_0_13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7465b3ae7f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7465b3ae7f_0_15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7465b3ae7f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7465b3ae7f_0_14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7465b3ae7f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465b3ae7f_0_15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465b3ae7f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7465b3ae7f_0_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7465b3ae7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7465b3ae7f_0_17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7465b3ae7f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7465b3ae7f_0_18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7465b3ae7f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7465b3ae7f_0_1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7465b3ae7f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7465b3ae7f_0_1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7465b3ae7f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7465b3ae7f_0_19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7465b3ae7f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7465b3ae7f_0_2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7465b3ae7f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7465b3ae7f_0_19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7465b3ae7f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7465b3ae7f_0_2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7465b3ae7f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7465b3ae7f_0_2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7465b3ae7f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7465b3ae7f_0_20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7465b3ae7f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7465b3ae7f_0_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7465b3ae7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7465b3ae7f_0_20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7465b3ae7f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7465b3ae7f_0_23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7465b3ae7f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7465b3ae7f_0_24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7465b3ae7f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7465b3ae7f_0_24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7465b3ae7f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7465b3ae7f_0_2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7465b3ae7f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7465b3ae7f_0_25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7465b3ae7f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7465b3ae7f_0_27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7465b3ae7f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7465b3ae7f_0_2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7465b3ae7f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g7465b3ae7f_0_29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7465b3ae7f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g7465b3ae7f_0_28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7465b3ae7f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7465b3ae7f_0_5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7465b3ae7f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7465b3ae7f_0_30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7465b3ae7f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7465b3ae7f_0_3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7465b3ae7f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7465b3ae7f_0_28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7465b3ae7f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7465b3ae7f_0_3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7465b3ae7f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7465b3ae7f_0_3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7465b3ae7f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7465b3ae7f_0_35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7465b3ae7f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7465b3ae7f_0_3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7465b3ae7f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7465b3ae7f_0_3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7465b3ae7f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Google Shape;367;g7465b3ae7f_0_3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7465b3ae7f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7465b3ae7f_0_34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7465b3ae7f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7465b3ae7f_0_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7465b3ae7f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Google Shape;379;g7465b3ae7f_0_3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7465b3ae7f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Google Shape;385;g7465b3ae7f_0_3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7465b3ae7f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Google Shape;391;g7465b3ae7f_0_39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7465b3ae7f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g7465b3ae7f_0_37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7465b3ae7f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4" name="Shape 404"/>
        <p:cNvGrpSpPr/>
        <p:nvPr/>
      </p:nvGrpSpPr>
      <p:grpSpPr>
        <a:xfrm>
          <a:off x="0" y="0"/>
          <a:ext cx="0" cy="0"/>
          <a:chOff x="0" y="0"/>
          <a:chExt cx="0" cy="0"/>
        </a:xfrm>
      </p:grpSpPr>
      <p:sp>
        <p:nvSpPr>
          <p:cNvPr id="405" name="Google Shape;405;g7465b3ae7f_0_40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7465b3ae7f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Google Shape;412;g7465b3ae7f_0_3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7465b3ae7f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7" name="Shape 417"/>
        <p:cNvGrpSpPr/>
        <p:nvPr/>
      </p:nvGrpSpPr>
      <p:grpSpPr>
        <a:xfrm>
          <a:off x="0" y="0"/>
          <a:ext cx="0" cy="0"/>
          <a:chOff x="0" y="0"/>
          <a:chExt cx="0" cy="0"/>
        </a:xfrm>
      </p:grpSpPr>
      <p:sp>
        <p:nvSpPr>
          <p:cNvPr id="418" name="Google Shape;418;g7465b3ae7f_0_4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7465b3ae7f_0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Google Shape;424;g7465b3ae7f_0_38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7465b3ae7f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Google Shape;430;g7465b3ae7f_0_38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7465b3ae7f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g7465b3ae7f_0_4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7465b3ae7f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7465b3ae7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465b3ae7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1" name="Shape 441"/>
        <p:cNvGrpSpPr/>
        <p:nvPr/>
      </p:nvGrpSpPr>
      <p:grpSpPr>
        <a:xfrm>
          <a:off x="0" y="0"/>
          <a:ext cx="0" cy="0"/>
          <a:chOff x="0" y="0"/>
          <a:chExt cx="0" cy="0"/>
        </a:xfrm>
      </p:grpSpPr>
      <p:sp>
        <p:nvSpPr>
          <p:cNvPr id="442" name="Google Shape;442;g7465b3ae7f_0_44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7465b3ae7f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8" name="Shape 448"/>
        <p:cNvGrpSpPr/>
        <p:nvPr/>
      </p:nvGrpSpPr>
      <p:grpSpPr>
        <a:xfrm>
          <a:off x="0" y="0"/>
          <a:ext cx="0" cy="0"/>
          <a:chOff x="0" y="0"/>
          <a:chExt cx="0" cy="0"/>
        </a:xfrm>
      </p:grpSpPr>
      <p:sp>
        <p:nvSpPr>
          <p:cNvPr id="449" name="Google Shape;449;g7465b3ae7f_0_4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7465b3ae7f_0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5" name="Shape 455"/>
        <p:cNvGrpSpPr/>
        <p:nvPr/>
      </p:nvGrpSpPr>
      <p:grpSpPr>
        <a:xfrm>
          <a:off x="0" y="0"/>
          <a:ext cx="0" cy="0"/>
          <a:chOff x="0" y="0"/>
          <a:chExt cx="0" cy="0"/>
        </a:xfrm>
      </p:grpSpPr>
      <p:sp>
        <p:nvSpPr>
          <p:cNvPr id="456" name="Google Shape;456;g7465b3ae7f_0_43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7465b3ae7f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2" name="Shape 462"/>
        <p:cNvGrpSpPr/>
        <p:nvPr/>
      </p:nvGrpSpPr>
      <p:grpSpPr>
        <a:xfrm>
          <a:off x="0" y="0"/>
          <a:ext cx="0" cy="0"/>
          <a:chOff x="0" y="0"/>
          <a:chExt cx="0" cy="0"/>
        </a:xfrm>
      </p:grpSpPr>
      <p:sp>
        <p:nvSpPr>
          <p:cNvPr id="463" name="Google Shape;463;g7465b3ae7f_0_43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7465b3ae7f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9" name="Shape 469"/>
        <p:cNvGrpSpPr/>
        <p:nvPr/>
      </p:nvGrpSpPr>
      <p:grpSpPr>
        <a:xfrm>
          <a:off x="0" y="0"/>
          <a:ext cx="0" cy="0"/>
          <a:chOff x="0" y="0"/>
          <a:chExt cx="0" cy="0"/>
        </a:xfrm>
      </p:grpSpPr>
      <p:sp>
        <p:nvSpPr>
          <p:cNvPr id="470" name="Google Shape;470;g7465b3ae7f_0_45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7465b3ae7f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5" name="Shape 475"/>
        <p:cNvGrpSpPr/>
        <p:nvPr/>
      </p:nvGrpSpPr>
      <p:grpSpPr>
        <a:xfrm>
          <a:off x="0" y="0"/>
          <a:ext cx="0" cy="0"/>
          <a:chOff x="0" y="0"/>
          <a:chExt cx="0" cy="0"/>
        </a:xfrm>
      </p:grpSpPr>
      <p:sp>
        <p:nvSpPr>
          <p:cNvPr id="476" name="Google Shape;476;g7465b3ae7f_0_4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7465b3ae7f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1" name="Shape 481"/>
        <p:cNvGrpSpPr/>
        <p:nvPr/>
      </p:nvGrpSpPr>
      <p:grpSpPr>
        <a:xfrm>
          <a:off x="0" y="0"/>
          <a:ext cx="0" cy="0"/>
          <a:chOff x="0" y="0"/>
          <a:chExt cx="0" cy="0"/>
        </a:xfrm>
      </p:grpSpPr>
      <p:sp>
        <p:nvSpPr>
          <p:cNvPr id="482" name="Google Shape;482;g7465b3ae7f_0_47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7465b3ae7f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8" name="Shape 488"/>
        <p:cNvGrpSpPr/>
        <p:nvPr/>
      </p:nvGrpSpPr>
      <p:grpSpPr>
        <a:xfrm>
          <a:off x="0" y="0"/>
          <a:ext cx="0" cy="0"/>
          <a:chOff x="0" y="0"/>
          <a:chExt cx="0" cy="0"/>
        </a:xfrm>
      </p:grpSpPr>
      <p:sp>
        <p:nvSpPr>
          <p:cNvPr id="489" name="Google Shape;489;g7465b3ae7f_0_49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7465b3ae7f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4" name="Shape 494"/>
        <p:cNvGrpSpPr/>
        <p:nvPr/>
      </p:nvGrpSpPr>
      <p:grpSpPr>
        <a:xfrm>
          <a:off x="0" y="0"/>
          <a:ext cx="0" cy="0"/>
          <a:chOff x="0" y="0"/>
          <a:chExt cx="0" cy="0"/>
        </a:xfrm>
      </p:grpSpPr>
      <p:sp>
        <p:nvSpPr>
          <p:cNvPr id="495" name="Google Shape;495;g7465b3ae7f_0_47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7465b3ae7f_0_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0" name="Shape 500"/>
        <p:cNvGrpSpPr/>
        <p:nvPr/>
      </p:nvGrpSpPr>
      <p:grpSpPr>
        <a:xfrm>
          <a:off x="0" y="0"/>
          <a:ext cx="0" cy="0"/>
          <a:chOff x="0" y="0"/>
          <a:chExt cx="0" cy="0"/>
        </a:xfrm>
      </p:grpSpPr>
      <p:sp>
        <p:nvSpPr>
          <p:cNvPr id="501" name="Google Shape;501;g7465b3ae7f_0_4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7465b3ae7f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7465b3ae7f_0_8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7465b3ae7f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6" name="Shape 506"/>
        <p:cNvGrpSpPr/>
        <p:nvPr/>
      </p:nvGrpSpPr>
      <p:grpSpPr>
        <a:xfrm>
          <a:off x="0" y="0"/>
          <a:ext cx="0" cy="0"/>
          <a:chOff x="0" y="0"/>
          <a:chExt cx="0" cy="0"/>
        </a:xfrm>
      </p:grpSpPr>
      <p:sp>
        <p:nvSpPr>
          <p:cNvPr id="507" name="Google Shape;507;g7465b3ae7f_0_48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7465b3ae7f_0_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2" name="Shape 512"/>
        <p:cNvGrpSpPr/>
        <p:nvPr/>
      </p:nvGrpSpPr>
      <p:grpSpPr>
        <a:xfrm>
          <a:off x="0" y="0"/>
          <a:ext cx="0" cy="0"/>
          <a:chOff x="0" y="0"/>
          <a:chExt cx="0" cy="0"/>
        </a:xfrm>
      </p:grpSpPr>
      <p:sp>
        <p:nvSpPr>
          <p:cNvPr id="513" name="Google Shape;513;g7465b3ae7f_0_50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7465b3ae7f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8" name="Shape 518"/>
        <p:cNvGrpSpPr/>
        <p:nvPr/>
      </p:nvGrpSpPr>
      <p:grpSpPr>
        <a:xfrm>
          <a:off x="0" y="0"/>
          <a:ext cx="0" cy="0"/>
          <a:chOff x="0" y="0"/>
          <a:chExt cx="0" cy="0"/>
        </a:xfrm>
      </p:grpSpPr>
      <p:sp>
        <p:nvSpPr>
          <p:cNvPr id="519" name="Google Shape;519;g7465b3ae7f_0_5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7465b3ae7f_0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4" name="Shape 524"/>
        <p:cNvGrpSpPr/>
        <p:nvPr/>
      </p:nvGrpSpPr>
      <p:grpSpPr>
        <a:xfrm>
          <a:off x="0" y="0"/>
          <a:ext cx="0" cy="0"/>
          <a:chOff x="0" y="0"/>
          <a:chExt cx="0" cy="0"/>
        </a:xfrm>
      </p:grpSpPr>
      <p:sp>
        <p:nvSpPr>
          <p:cNvPr id="525" name="Google Shape;525;g7465b3ae7f_0_50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7465b3ae7f_0_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0" name="Shape 530"/>
        <p:cNvGrpSpPr/>
        <p:nvPr/>
      </p:nvGrpSpPr>
      <p:grpSpPr>
        <a:xfrm>
          <a:off x="0" y="0"/>
          <a:ext cx="0" cy="0"/>
          <a:chOff x="0" y="0"/>
          <a:chExt cx="0" cy="0"/>
        </a:xfrm>
      </p:grpSpPr>
      <p:sp>
        <p:nvSpPr>
          <p:cNvPr id="531" name="Google Shape;531;g7465b3ae7f_0_5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7465b3ae7f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6" name="Shape 536"/>
        <p:cNvGrpSpPr/>
        <p:nvPr/>
      </p:nvGrpSpPr>
      <p:grpSpPr>
        <a:xfrm>
          <a:off x="0" y="0"/>
          <a:ext cx="0" cy="0"/>
          <a:chOff x="0" y="0"/>
          <a:chExt cx="0" cy="0"/>
        </a:xfrm>
      </p:grpSpPr>
      <p:sp>
        <p:nvSpPr>
          <p:cNvPr id="537" name="Google Shape;537;g7465b3ae7f_0_5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7465b3ae7f_0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2" name="Shape 542"/>
        <p:cNvGrpSpPr/>
        <p:nvPr/>
      </p:nvGrpSpPr>
      <p:grpSpPr>
        <a:xfrm>
          <a:off x="0" y="0"/>
          <a:ext cx="0" cy="0"/>
          <a:chOff x="0" y="0"/>
          <a:chExt cx="0" cy="0"/>
        </a:xfrm>
      </p:grpSpPr>
      <p:sp>
        <p:nvSpPr>
          <p:cNvPr id="543" name="Google Shape;543;g7465b3ae7f_0_5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7465b3ae7f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8" name="Shape 548"/>
        <p:cNvGrpSpPr/>
        <p:nvPr/>
      </p:nvGrpSpPr>
      <p:grpSpPr>
        <a:xfrm>
          <a:off x="0" y="0"/>
          <a:ext cx="0" cy="0"/>
          <a:chOff x="0" y="0"/>
          <a:chExt cx="0" cy="0"/>
        </a:xfrm>
      </p:grpSpPr>
      <p:sp>
        <p:nvSpPr>
          <p:cNvPr id="549" name="Google Shape;549;g7465b3ae7f_0_48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7465b3ae7f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4" name="Shape 554"/>
        <p:cNvGrpSpPr/>
        <p:nvPr/>
      </p:nvGrpSpPr>
      <p:grpSpPr>
        <a:xfrm>
          <a:off x="0" y="0"/>
          <a:ext cx="0" cy="0"/>
          <a:chOff x="0" y="0"/>
          <a:chExt cx="0" cy="0"/>
        </a:xfrm>
      </p:grpSpPr>
      <p:sp>
        <p:nvSpPr>
          <p:cNvPr id="555" name="Google Shape;555;g7465b3ae7f_0_53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7465b3ae7f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1" name="Shape 561"/>
        <p:cNvGrpSpPr/>
        <p:nvPr/>
      </p:nvGrpSpPr>
      <p:grpSpPr>
        <a:xfrm>
          <a:off x="0" y="0"/>
          <a:ext cx="0" cy="0"/>
          <a:chOff x="0" y="0"/>
          <a:chExt cx="0" cy="0"/>
        </a:xfrm>
      </p:grpSpPr>
      <p:sp>
        <p:nvSpPr>
          <p:cNvPr id="562" name="Google Shape;562;g7465b3ae7f_0_55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7465b3ae7f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7" name="Shape 567"/>
        <p:cNvGrpSpPr/>
        <p:nvPr/>
      </p:nvGrpSpPr>
      <p:grpSpPr>
        <a:xfrm>
          <a:off x="0" y="0"/>
          <a:ext cx="0" cy="0"/>
          <a:chOff x="0" y="0"/>
          <a:chExt cx="0" cy="0"/>
        </a:xfrm>
      </p:grpSpPr>
      <p:sp>
        <p:nvSpPr>
          <p:cNvPr id="568" name="Google Shape;568;g7465b3ae7f_0_54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7465b3ae7f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3" name="Shape 573"/>
        <p:cNvGrpSpPr/>
        <p:nvPr/>
      </p:nvGrpSpPr>
      <p:grpSpPr>
        <a:xfrm>
          <a:off x="0" y="0"/>
          <a:ext cx="0" cy="0"/>
          <a:chOff x="0" y="0"/>
          <a:chExt cx="0" cy="0"/>
        </a:xfrm>
      </p:grpSpPr>
      <p:sp>
        <p:nvSpPr>
          <p:cNvPr id="574" name="Google Shape;574;g7465b3ae7f_0_5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7465b3ae7f_0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0" name="Shape 580"/>
        <p:cNvGrpSpPr/>
        <p:nvPr/>
      </p:nvGrpSpPr>
      <p:grpSpPr>
        <a:xfrm>
          <a:off x="0" y="0"/>
          <a:ext cx="0" cy="0"/>
          <a:chOff x="0" y="0"/>
          <a:chExt cx="0" cy="0"/>
        </a:xfrm>
      </p:grpSpPr>
      <p:sp>
        <p:nvSpPr>
          <p:cNvPr id="581" name="Google Shape;581;g7465b3ae7f_0_57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7465b3ae7f_0_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6" name="Shape 586"/>
        <p:cNvGrpSpPr/>
        <p:nvPr/>
      </p:nvGrpSpPr>
      <p:grpSpPr>
        <a:xfrm>
          <a:off x="0" y="0"/>
          <a:ext cx="0" cy="0"/>
          <a:chOff x="0" y="0"/>
          <a:chExt cx="0" cy="0"/>
        </a:xfrm>
      </p:grpSpPr>
      <p:sp>
        <p:nvSpPr>
          <p:cNvPr id="587" name="Google Shape;587;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2" name="Shape 592"/>
        <p:cNvGrpSpPr/>
        <p:nvPr/>
      </p:nvGrpSpPr>
      <p:grpSpPr>
        <a:xfrm>
          <a:off x="0" y="0"/>
          <a:ext cx="0" cy="0"/>
          <a:chOff x="0" y="0"/>
          <a:chExt cx="0" cy="0"/>
        </a:xfrm>
      </p:grpSpPr>
      <p:sp>
        <p:nvSpPr>
          <p:cNvPr id="593" name="Google Shape;593;g7465b3ae7f_0_5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7465b3ae7f_0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8" name="Shape 598"/>
        <p:cNvGrpSpPr/>
        <p:nvPr/>
      </p:nvGrpSpPr>
      <p:grpSpPr>
        <a:xfrm>
          <a:off x="0" y="0"/>
          <a:ext cx="0" cy="0"/>
          <a:chOff x="0" y="0"/>
          <a:chExt cx="0" cy="0"/>
        </a:xfrm>
      </p:grpSpPr>
      <p:sp>
        <p:nvSpPr>
          <p:cNvPr id="599" name="Google Shape;599;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7465b3ae7f_0_7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7465b3ae7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6.png"/><Relationship Id="rId4" Type="http://schemas.openxmlformats.org/officeDocument/2006/relationships/image" Target="../media/image3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32.png"/><Relationship Id="rId4" Type="http://schemas.openxmlformats.org/officeDocument/2006/relationships/image" Target="../media/image35.png"/><Relationship Id="rId5"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4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40.png"/><Relationship Id="rId4" Type="http://schemas.openxmlformats.org/officeDocument/2006/relationships/image" Target="../media/image3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4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41.png"/><Relationship Id="rId4" Type="http://schemas.openxmlformats.org/officeDocument/2006/relationships/image" Target="../media/image4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4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60.png"/><Relationship Id="rId4" Type="http://schemas.openxmlformats.org/officeDocument/2006/relationships/image" Target="../media/image48.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45.png"/><Relationship Id="rId4" Type="http://schemas.openxmlformats.org/officeDocument/2006/relationships/image" Target="../media/image5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49.png"/><Relationship Id="rId4" Type="http://schemas.openxmlformats.org/officeDocument/2006/relationships/image" Target="../media/image5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50.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5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5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58.png"/><Relationship Id="rId4" Type="http://schemas.openxmlformats.org/officeDocument/2006/relationships/image" Target="../media/image46.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52.png"/><Relationship Id="rId4" Type="http://schemas.openxmlformats.org/officeDocument/2006/relationships/image" Target="../media/image56.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54.png"/><Relationship Id="rId4" Type="http://schemas.openxmlformats.org/officeDocument/2006/relationships/image" Target="../media/image59.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61.png"/><Relationship Id="rId4" Type="http://schemas.openxmlformats.org/officeDocument/2006/relationships/image" Target="../media/image62.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64.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68.png"/><Relationship Id="rId4" Type="http://schemas.openxmlformats.org/officeDocument/2006/relationships/image" Target="../media/image63.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67.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7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0.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66.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79.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65.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image" Target="../media/image71.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69.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image" Target="../media/image72.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image" Target="../media/image74.png"/><Relationship Id="rId4" Type="http://schemas.openxmlformats.org/officeDocument/2006/relationships/image" Target="../media/image73.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80.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image" Target="../media/image78.png"/><Relationship Id="rId4" Type="http://schemas.openxmlformats.org/officeDocument/2006/relationships/image" Target="../media/image75.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3.xml"/><Relationship Id="rId3" Type="http://schemas.openxmlformats.org/officeDocument/2006/relationships/image" Target="../media/image76.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4.xml"/><Relationship Id="rId3" Type="http://schemas.openxmlformats.org/officeDocument/2006/relationships/image" Target="../media/image77.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5.xml"/><Relationship Id="rId3" Type="http://schemas.openxmlformats.org/officeDocument/2006/relationships/image" Target="../media/image8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MySQL Quick Start</a:t>
            </a:r>
            <a:endParaRPr/>
          </a:p>
        </p:txBody>
      </p:sp>
      <p:sp>
        <p:nvSpPr>
          <p:cNvPr id="68" name="Google Shape;68;p13"/>
          <p:cNvSpPr txBox="1"/>
          <p:nvPr>
            <p:ph idx="1" type="subTitle"/>
          </p:nvPr>
        </p:nvSpPr>
        <p:spPr>
          <a:xfrm>
            <a:off x="390525" y="2789120"/>
            <a:ext cx="8222100" cy="86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Final exam SQL topics presentation</a:t>
            </a:r>
            <a:endParaRPr sz="2400"/>
          </a:p>
          <a:p>
            <a:pPr indent="0" lvl="0" marL="0" rtl="0" algn="l">
              <a:spcBef>
                <a:spcPts val="0"/>
              </a:spcBef>
              <a:spcAft>
                <a:spcPts val="0"/>
              </a:spcAft>
              <a:buNone/>
            </a:pPr>
            <a:r>
              <a:rPr lang="en" sz="2400"/>
              <a:t>Zixiao</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While you are creating table</a:t>
            </a:r>
            <a:endParaRPr/>
          </a:p>
        </p:txBody>
      </p:sp>
      <p:sp>
        <p:nvSpPr>
          <p:cNvPr id="135" name="Google Shape;135;p22"/>
          <p:cNvSpPr txBox="1"/>
          <p:nvPr>
            <p:ph idx="1" type="body"/>
          </p:nvPr>
        </p:nvSpPr>
        <p:spPr>
          <a:xfrm>
            <a:off x="4712000" y="2103350"/>
            <a:ext cx="4307700" cy="25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 If you don't want the field to be NULL, you can set the field's attribute to NOT NULL. If you enter the field's data as NULL when operating the database, you will get an error.</a:t>
            </a:r>
            <a:endParaRPr sz="1000"/>
          </a:p>
          <a:p>
            <a:pPr indent="0" lvl="0" marL="0" rtl="0" algn="l">
              <a:spcBef>
                <a:spcPts val="1600"/>
              </a:spcBef>
              <a:spcAft>
                <a:spcPts val="0"/>
              </a:spcAft>
              <a:buNone/>
            </a:pPr>
            <a:r>
              <a:rPr lang="en" sz="1000"/>
              <a:t>* AUTO_INCREMENT defines the column as a self-increasing attribute, which is generally used for the primary key, and the value will automatically increase by 1.</a:t>
            </a:r>
            <a:endParaRPr sz="1000"/>
          </a:p>
          <a:p>
            <a:pPr indent="0" lvl="0" marL="0" rtl="0" algn="l">
              <a:spcBef>
                <a:spcPts val="1600"/>
              </a:spcBef>
              <a:spcAft>
                <a:spcPts val="0"/>
              </a:spcAft>
              <a:buNone/>
            </a:pPr>
            <a:r>
              <a:rPr lang="en" sz="1000"/>
              <a:t>* The PRIMARY KEY keyword is used to define the column as the primary key. You can use multiple columns to define the primary key, separated by commas.</a:t>
            </a:r>
            <a:endParaRPr sz="1000"/>
          </a:p>
          <a:p>
            <a:pPr indent="0" lvl="0" marL="0" rtl="0" algn="l">
              <a:spcBef>
                <a:spcPts val="1600"/>
              </a:spcBef>
              <a:spcAft>
                <a:spcPts val="1600"/>
              </a:spcAft>
              <a:buNone/>
            </a:pPr>
            <a:r>
              <a:rPr lang="en" sz="1000"/>
              <a:t>* ENGINE sets the storage engine, and CHARSET sets the encoding.</a:t>
            </a:r>
            <a:endParaRPr sz="1000"/>
          </a:p>
        </p:txBody>
      </p:sp>
      <p:pic>
        <p:nvPicPr>
          <p:cNvPr id="136" name="Google Shape;136;p22"/>
          <p:cNvPicPr preferRelativeResize="0"/>
          <p:nvPr/>
        </p:nvPicPr>
        <p:blipFill>
          <a:blip r:embed="rId3">
            <a:alphaModFix/>
          </a:blip>
          <a:stretch>
            <a:fillRect/>
          </a:stretch>
        </p:blipFill>
        <p:spPr>
          <a:xfrm>
            <a:off x="287375" y="2328325"/>
            <a:ext cx="4188926" cy="18382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Insert data into table</a:t>
            </a:r>
            <a:endParaRPr/>
          </a:p>
        </p:txBody>
      </p:sp>
      <p:sp>
        <p:nvSpPr>
          <p:cNvPr id="142" name="Google Shape;142;p23"/>
          <p:cNvSpPr txBox="1"/>
          <p:nvPr>
            <p:ph idx="1" type="body"/>
          </p:nvPr>
        </p:nvSpPr>
        <p:spPr>
          <a:xfrm>
            <a:off x="471900" y="1793850"/>
            <a:ext cx="40305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Let's insert one row into test_tbl table</a:t>
            </a:r>
            <a:endParaRPr/>
          </a:p>
        </p:txBody>
      </p:sp>
      <p:pic>
        <p:nvPicPr>
          <p:cNvPr id="143" name="Google Shape;143;p23"/>
          <p:cNvPicPr preferRelativeResize="0"/>
          <p:nvPr/>
        </p:nvPicPr>
        <p:blipFill>
          <a:blip r:embed="rId3">
            <a:alphaModFix/>
          </a:blip>
          <a:stretch>
            <a:fillRect/>
          </a:stretch>
        </p:blipFill>
        <p:spPr>
          <a:xfrm>
            <a:off x="2379350" y="2314675"/>
            <a:ext cx="4407200" cy="222534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about index?</a:t>
            </a:r>
            <a:endParaRPr/>
          </a:p>
        </p:txBody>
      </p:sp>
      <p:pic>
        <p:nvPicPr>
          <p:cNvPr id="149" name="Google Shape;149;p24"/>
          <p:cNvPicPr preferRelativeResize="0"/>
          <p:nvPr/>
        </p:nvPicPr>
        <p:blipFill>
          <a:blip r:embed="rId3">
            <a:alphaModFix/>
          </a:blip>
          <a:stretch>
            <a:fillRect/>
          </a:stretch>
        </p:blipFill>
        <p:spPr>
          <a:xfrm>
            <a:off x="1291663" y="1823925"/>
            <a:ext cx="6560676" cy="31156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Create index</a:t>
            </a:r>
            <a:endParaRPr/>
          </a:p>
        </p:txBody>
      </p:sp>
      <p:pic>
        <p:nvPicPr>
          <p:cNvPr id="155" name="Google Shape;155;p25"/>
          <p:cNvPicPr preferRelativeResize="0"/>
          <p:nvPr/>
        </p:nvPicPr>
        <p:blipFill>
          <a:blip r:embed="rId3">
            <a:alphaModFix/>
          </a:blip>
          <a:stretch>
            <a:fillRect/>
          </a:stretch>
        </p:blipFill>
        <p:spPr>
          <a:xfrm>
            <a:off x="152400" y="2034650"/>
            <a:ext cx="8839200" cy="253610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Drop index</a:t>
            </a:r>
            <a:endParaRPr/>
          </a:p>
        </p:txBody>
      </p:sp>
      <p:pic>
        <p:nvPicPr>
          <p:cNvPr id="161" name="Google Shape;161;p26"/>
          <p:cNvPicPr preferRelativeResize="0"/>
          <p:nvPr/>
        </p:nvPicPr>
        <p:blipFill>
          <a:blip r:embed="rId3">
            <a:alphaModFix/>
          </a:blip>
          <a:stretch>
            <a:fillRect/>
          </a:stretch>
        </p:blipFill>
        <p:spPr>
          <a:xfrm>
            <a:off x="152400" y="2226225"/>
            <a:ext cx="8839198" cy="231874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set?</a:t>
            </a:r>
            <a:endParaRPr/>
          </a:p>
        </p:txBody>
      </p:sp>
      <p:sp>
        <p:nvSpPr>
          <p:cNvPr id="167" name="Google Shape;167;p27"/>
          <p:cNvSpPr txBox="1"/>
          <p:nvPr>
            <p:ph idx="1" type="body"/>
          </p:nvPr>
        </p:nvSpPr>
        <p:spPr>
          <a:xfrm>
            <a:off x="471900" y="1919075"/>
            <a:ext cx="8031900" cy="224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SET is a string object that can have zero or more values, each of which must be chosen from a list of permitted values specified when the table is created. </a:t>
            </a:r>
            <a:endParaRPr/>
          </a:p>
          <a:p>
            <a:pPr indent="0" lvl="0" marL="0" rtl="0" algn="l">
              <a:spcBef>
                <a:spcPts val="1600"/>
              </a:spcBef>
              <a:spcAft>
                <a:spcPts val="1600"/>
              </a:spcAft>
              <a:buNone/>
            </a:pPr>
            <a:r>
              <a:rPr lang="en"/>
              <a:t>SET column values that consist of multiple set members are specified with members separated by commas (,). A consequence of this is that SET member values should not themselves contain commas.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Set</a:t>
            </a:r>
            <a:endParaRPr/>
          </a:p>
        </p:txBody>
      </p:sp>
      <p:pic>
        <p:nvPicPr>
          <p:cNvPr id="173" name="Google Shape;173;p28"/>
          <p:cNvPicPr preferRelativeResize="0"/>
          <p:nvPr/>
        </p:nvPicPr>
        <p:blipFill>
          <a:blip r:embed="rId3">
            <a:alphaModFix/>
          </a:blip>
          <a:stretch>
            <a:fillRect/>
          </a:stretch>
        </p:blipFill>
        <p:spPr>
          <a:xfrm>
            <a:off x="471900" y="2307300"/>
            <a:ext cx="4512125" cy="2339950"/>
          </a:xfrm>
          <a:prstGeom prst="rect">
            <a:avLst/>
          </a:prstGeom>
          <a:noFill/>
          <a:ln>
            <a:noFill/>
          </a:ln>
        </p:spPr>
      </p:pic>
      <p:pic>
        <p:nvPicPr>
          <p:cNvPr id="174" name="Google Shape;174;p28"/>
          <p:cNvPicPr preferRelativeResize="0"/>
          <p:nvPr/>
        </p:nvPicPr>
        <p:blipFill>
          <a:blip r:embed="rId4">
            <a:alphaModFix/>
          </a:blip>
          <a:stretch>
            <a:fillRect/>
          </a:stretch>
        </p:blipFill>
        <p:spPr>
          <a:xfrm>
            <a:off x="5210625" y="2238200"/>
            <a:ext cx="3640976" cy="24781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9"/>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Third</a:t>
            </a:r>
            <a:r>
              <a:rPr lang="en"/>
              <a:t> step!</a:t>
            </a:r>
            <a:endParaRPr/>
          </a:p>
        </p:txBody>
      </p:sp>
      <p:sp>
        <p:nvSpPr>
          <p:cNvPr id="180" name="Google Shape;180;p29"/>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Select – From – Where – Group By – Having - Order By – Limit </a:t>
            </a:r>
            <a:endParaRPr>
              <a:solidFill>
                <a:srgbClr val="FFFFFF"/>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to check my data?</a:t>
            </a:r>
            <a:endParaRPr/>
          </a:p>
        </p:txBody>
      </p:sp>
      <p:pic>
        <p:nvPicPr>
          <p:cNvPr id="186" name="Google Shape;186;p30"/>
          <p:cNvPicPr preferRelativeResize="0"/>
          <p:nvPr/>
        </p:nvPicPr>
        <p:blipFill>
          <a:blip r:embed="rId3">
            <a:alphaModFix/>
          </a:blip>
          <a:stretch>
            <a:fillRect/>
          </a:stretch>
        </p:blipFill>
        <p:spPr>
          <a:xfrm>
            <a:off x="1943825" y="1747250"/>
            <a:ext cx="5256328" cy="33322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3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select-from</a:t>
            </a:r>
            <a:endParaRPr/>
          </a:p>
        </p:txBody>
      </p:sp>
      <p:pic>
        <p:nvPicPr>
          <p:cNvPr id="192" name="Google Shape;192;p31"/>
          <p:cNvPicPr preferRelativeResize="0"/>
          <p:nvPr/>
        </p:nvPicPr>
        <p:blipFill>
          <a:blip r:embed="rId3">
            <a:alphaModFix/>
          </a:blip>
          <a:stretch>
            <a:fillRect/>
          </a:stretch>
        </p:blipFill>
        <p:spPr>
          <a:xfrm>
            <a:off x="2598875" y="1739900"/>
            <a:ext cx="3558831" cy="33322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First step!</a:t>
            </a:r>
            <a:endParaRPr/>
          </a:p>
        </p:txBody>
      </p:sp>
      <p:sp>
        <p:nvSpPr>
          <p:cNvPr id="74" name="Google Shape;74;p14"/>
          <p:cNvSpPr txBox="1"/>
          <p:nvPr/>
        </p:nvSpPr>
        <p:spPr>
          <a:xfrm>
            <a:off x="460950" y="3025575"/>
            <a:ext cx="7106400" cy="39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Create, </a:t>
            </a:r>
            <a:r>
              <a:rPr lang="en">
                <a:solidFill>
                  <a:srgbClr val="FFFFFF"/>
                </a:solidFill>
                <a:latin typeface="Roboto"/>
                <a:ea typeface="Roboto"/>
                <a:cs typeface="Roboto"/>
                <a:sym typeface="Roboto"/>
              </a:rPr>
              <a:t>Use, and Drop </a:t>
            </a:r>
            <a:r>
              <a:rPr lang="en">
                <a:solidFill>
                  <a:srgbClr val="FFFFFF"/>
                </a:solidFill>
                <a:latin typeface="Roboto"/>
                <a:ea typeface="Roboto"/>
                <a:cs typeface="Roboto"/>
                <a:sym typeface="Roboto"/>
              </a:rPr>
              <a:t>DB, Creates tables, Create sample records</a:t>
            </a:r>
            <a:endParaRPr>
              <a:solidFill>
                <a:srgbClr val="FFFFFF"/>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3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select-from-where</a:t>
            </a:r>
            <a:endParaRPr/>
          </a:p>
        </p:txBody>
      </p:sp>
      <p:pic>
        <p:nvPicPr>
          <p:cNvPr id="198" name="Google Shape;198;p32"/>
          <p:cNvPicPr preferRelativeResize="0"/>
          <p:nvPr/>
        </p:nvPicPr>
        <p:blipFill>
          <a:blip r:embed="rId3">
            <a:alphaModFix/>
          </a:blip>
          <a:stretch>
            <a:fillRect/>
          </a:stretch>
        </p:blipFill>
        <p:spPr>
          <a:xfrm>
            <a:off x="1873511" y="2083550"/>
            <a:ext cx="5396976" cy="26054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3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select-from-where-group by</a:t>
            </a:r>
            <a:endParaRPr/>
          </a:p>
        </p:txBody>
      </p:sp>
      <p:pic>
        <p:nvPicPr>
          <p:cNvPr id="204" name="Google Shape;204;p33"/>
          <p:cNvPicPr preferRelativeResize="0"/>
          <p:nvPr/>
        </p:nvPicPr>
        <p:blipFill>
          <a:blip r:embed="rId3">
            <a:alphaModFix/>
          </a:blip>
          <a:stretch>
            <a:fillRect/>
          </a:stretch>
        </p:blipFill>
        <p:spPr>
          <a:xfrm>
            <a:off x="2085400" y="2107775"/>
            <a:ext cx="4181601" cy="27654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3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having</a:t>
            </a:r>
            <a:endParaRPr/>
          </a:p>
        </p:txBody>
      </p:sp>
      <p:pic>
        <p:nvPicPr>
          <p:cNvPr id="210" name="Google Shape;210;p34"/>
          <p:cNvPicPr preferRelativeResize="0"/>
          <p:nvPr/>
        </p:nvPicPr>
        <p:blipFill>
          <a:blip r:embed="rId3">
            <a:alphaModFix/>
          </a:blip>
          <a:stretch>
            <a:fillRect/>
          </a:stretch>
        </p:blipFill>
        <p:spPr>
          <a:xfrm>
            <a:off x="1708863" y="1747250"/>
            <a:ext cx="5748175" cy="33322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order by</a:t>
            </a:r>
            <a:endParaRPr/>
          </a:p>
        </p:txBody>
      </p:sp>
      <p:pic>
        <p:nvPicPr>
          <p:cNvPr id="216" name="Google Shape;216;p35"/>
          <p:cNvPicPr preferRelativeResize="0"/>
          <p:nvPr/>
        </p:nvPicPr>
        <p:blipFill>
          <a:blip r:embed="rId3">
            <a:alphaModFix/>
          </a:blip>
          <a:stretch>
            <a:fillRect/>
          </a:stretch>
        </p:blipFill>
        <p:spPr>
          <a:xfrm>
            <a:off x="2392550" y="1739875"/>
            <a:ext cx="4009655" cy="333227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3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limit</a:t>
            </a:r>
            <a:endParaRPr/>
          </a:p>
        </p:txBody>
      </p:sp>
      <p:pic>
        <p:nvPicPr>
          <p:cNvPr id="222" name="Google Shape;222;p36"/>
          <p:cNvPicPr preferRelativeResize="0"/>
          <p:nvPr/>
        </p:nvPicPr>
        <p:blipFill>
          <a:blip r:embed="rId3">
            <a:alphaModFix/>
          </a:blip>
          <a:stretch>
            <a:fillRect/>
          </a:stretch>
        </p:blipFill>
        <p:spPr>
          <a:xfrm>
            <a:off x="2046200" y="1747250"/>
            <a:ext cx="4527296" cy="33322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37"/>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Next</a:t>
            </a:r>
            <a:r>
              <a:rPr lang="en"/>
              <a:t> step!</a:t>
            </a:r>
            <a:endParaRPr/>
          </a:p>
        </p:txBody>
      </p:sp>
      <p:sp>
        <p:nvSpPr>
          <p:cNvPr id="228" name="Google Shape;228;p37"/>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Functions in SQL statement</a:t>
            </a:r>
            <a:endParaRPr>
              <a:solidFill>
                <a:srgbClr val="FFFFFF"/>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3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Comparison</a:t>
            </a:r>
            <a:endParaRPr/>
          </a:p>
        </p:txBody>
      </p:sp>
      <p:pic>
        <p:nvPicPr>
          <p:cNvPr id="234" name="Google Shape;234;p38"/>
          <p:cNvPicPr preferRelativeResize="0"/>
          <p:nvPr/>
        </p:nvPicPr>
        <p:blipFill>
          <a:blip r:embed="rId3">
            <a:alphaModFix/>
          </a:blip>
          <a:stretch>
            <a:fillRect/>
          </a:stretch>
        </p:blipFill>
        <p:spPr>
          <a:xfrm>
            <a:off x="1955150" y="1754600"/>
            <a:ext cx="5255601" cy="33322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3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Comparison</a:t>
            </a:r>
            <a:endParaRPr/>
          </a:p>
        </p:txBody>
      </p:sp>
      <p:pic>
        <p:nvPicPr>
          <p:cNvPr id="240" name="Google Shape;240;p39"/>
          <p:cNvPicPr preferRelativeResize="0"/>
          <p:nvPr/>
        </p:nvPicPr>
        <p:blipFill>
          <a:blip r:embed="rId3">
            <a:alphaModFix/>
          </a:blip>
          <a:stretch>
            <a:fillRect/>
          </a:stretch>
        </p:blipFill>
        <p:spPr>
          <a:xfrm>
            <a:off x="2716775" y="1725150"/>
            <a:ext cx="3487093" cy="33322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4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Comparison</a:t>
            </a:r>
            <a:endParaRPr/>
          </a:p>
        </p:txBody>
      </p:sp>
      <p:pic>
        <p:nvPicPr>
          <p:cNvPr id="246" name="Google Shape;246;p40"/>
          <p:cNvPicPr preferRelativeResize="0"/>
          <p:nvPr/>
        </p:nvPicPr>
        <p:blipFill>
          <a:blip r:embed="rId3">
            <a:alphaModFix/>
          </a:blip>
          <a:stretch>
            <a:fillRect/>
          </a:stretch>
        </p:blipFill>
        <p:spPr>
          <a:xfrm>
            <a:off x="963000" y="1710375"/>
            <a:ext cx="7428469" cy="333227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4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Control flow</a:t>
            </a:r>
            <a:endParaRPr/>
          </a:p>
        </p:txBody>
      </p:sp>
      <p:sp>
        <p:nvSpPr>
          <p:cNvPr id="252" name="Google Shape;252;p41"/>
          <p:cNvSpPr txBox="1"/>
          <p:nvPr>
            <p:ph idx="1" type="body"/>
          </p:nvPr>
        </p:nvSpPr>
        <p:spPr>
          <a:xfrm>
            <a:off x="471900" y="1919075"/>
            <a:ext cx="7729800" cy="28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four Control Flow functions in MySQL </a:t>
            </a:r>
            <a:endParaRPr/>
          </a:p>
          <a:p>
            <a:pPr indent="0" lvl="0" marL="0" rtl="0" algn="l">
              <a:spcBef>
                <a:spcPts val="1600"/>
              </a:spcBef>
              <a:spcAft>
                <a:spcPts val="0"/>
              </a:spcAft>
              <a:buNone/>
            </a:pPr>
            <a:r>
              <a:rPr lang="en"/>
              <a:t>CASE operator</a:t>
            </a:r>
            <a:endParaRPr/>
          </a:p>
          <a:p>
            <a:pPr indent="0" lvl="0" marL="0" rtl="0" algn="l">
              <a:spcBef>
                <a:spcPts val="1600"/>
              </a:spcBef>
              <a:spcAft>
                <a:spcPts val="0"/>
              </a:spcAft>
              <a:buNone/>
            </a:pPr>
            <a:r>
              <a:rPr lang="en"/>
              <a:t>IF/ELSE construct</a:t>
            </a:r>
            <a:endParaRPr/>
          </a:p>
          <a:p>
            <a:pPr indent="0" lvl="0" marL="0" rtl="0" algn="l">
              <a:spcBef>
                <a:spcPts val="1600"/>
              </a:spcBef>
              <a:spcAft>
                <a:spcPts val="0"/>
              </a:spcAft>
              <a:buNone/>
            </a:pPr>
            <a:r>
              <a:rPr lang="en"/>
              <a:t>IFNULL</a:t>
            </a:r>
            <a:endParaRPr/>
          </a:p>
          <a:p>
            <a:pPr indent="0" lvl="0" marL="0" rtl="0" algn="l">
              <a:spcBef>
                <a:spcPts val="1600"/>
              </a:spcBef>
              <a:spcAft>
                <a:spcPts val="1600"/>
              </a:spcAft>
              <a:buNone/>
            </a:pPr>
            <a:r>
              <a:rPr lang="en"/>
              <a:t>NULLIF</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database...</a:t>
            </a:r>
            <a:endParaRPr/>
          </a:p>
        </p:txBody>
      </p:sp>
      <p:sp>
        <p:nvSpPr>
          <p:cNvPr id="80" name="Google Shape;80;p15"/>
          <p:cNvSpPr txBox="1"/>
          <p:nvPr>
            <p:ph idx="1" type="body"/>
          </p:nvPr>
        </p:nvSpPr>
        <p:spPr>
          <a:xfrm>
            <a:off x="471900" y="1919075"/>
            <a:ext cx="6723000" cy="45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If you want to use MySQL, the first step is to create a database that belongs to you!</a:t>
            </a:r>
            <a:endParaRPr sz="1400"/>
          </a:p>
        </p:txBody>
      </p:sp>
      <p:pic>
        <p:nvPicPr>
          <p:cNvPr id="81" name="Google Shape;81;p15"/>
          <p:cNvPicPr preferRelativeResize="0"/>
          <p:nvPr/>
        </p:nvPicPr>
        <p:blipFill>
          <a:blip r:embed="rId3">
            <a:alphaModFix/>
          </a:blip>
          <a:stretch>
            <a:fillRect/>
          </a:stretch>
        </p:blipFill>
        <p:spPr>
          <a:xfrm>
            <a:off x="471900" y="2372075"/>
            <a:ext cx="3330449" cy="1181100"/>
          </a:xfrm>
          <a:prstGeom prst="rect">
            <a:avLst/>
          </a:prstGeom>
          <a:noFill/>
          <a:ln>
            <a:noFill/>
          </a:ln>
        </p:spPr>
      </p:pic>
      <p:pic>
        <p:nvPicPr>
          <p:cNvPr id="82" name="Google Shape;82;p15"/>
          <p:cNvPicPr preferRelativeResize="0"/>
          <p:nvPr/>
        </p:nvPicPr>
        <p:blipFill>
          <a:blip r:embed="rId4">
            <a:alphaModFix/>
          </a:blip>
          <a:stretch>
            <a:fillRect/>
          </a:stretch>
        </p:blipFill>
        <p:spPr>
          <a:xfrm>
            <a:off x="4328651" y="2372075"/>
            <a:ext cx="2906296" cy="2466625"/>
          </a:xfrm>
          <a:prstGeom prst="rect">
            <a:avLst/>
          </a:prstGeom>
          <a:noFill/>
          <a:ln>
            <a:noFill/>
          </a:ln>
        </p:spPr>
      </p:pic>
      <p:sp>
        <p:nvSpPr>
          <p:cNvPr id="83" name="Google Shape;83;p15"/>
          <p:cNvSpPr/>
          <p:nvPr/>
        </p:nvSpPr>
        <p:spPr>
          <a:xfrm>
            <a:off x="4340300" y="4476150"/>
            <a:ext cx="1179000" cy="2874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4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CASE</a:t>
            </a:r>
            <a:endParaRPr/>
          </a:p>
        </p:txBody>
      </p:sp>
      <p:pic>
        <p:nvPicPr>
          <p:cNvPr id="258" name="Google Shape;258;p42"/>
          <p:cNvPicPr preferRelativeResize="0"/>
          <p:nvPr/>
        </p:nvPicPr>
        <p:blipFill>
          <a:blip r:embed="rId3">
            <a:alphaModFix/>
          </a:blip>
          <a:stretch>
            <a:fillRect/>
          </a:stretch>
        </p:blipFill>
        <p:spPr>
          <a:xfrm>
            <a:off x="163350" y="2314650"/>
            <a:ext cx="8839197" cy="199594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4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CASE</a:t>
            </a:r>
            <a:endParaRPr/>
          </a:p>
        </p:txBody>
      </p:sp>
      <p:pic>
        <p:nvPicPr>
          <p:cNvPr id="264" name="Google Shape;264;p43"/>
          <p:cNvPicPr preferRelativeResize="0"/>
          <p:nvPr/>
        </p:nvPicPr>
        <p:blipFill>
          <a:blip r:embed="rId3">
            <a:alphaModFix/>
          </a:blip>
          <a:stretch>
            <a:fillRect/>
          </a:stretch>
        </p:blipFill>
        <p:spPr>
          <a:xfrm>
            <a:off x="2009375" y="1769350"/>
            <a:ext cx="4712681" cy="333227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4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IF/ELSE</a:t>
            </a:r>
            <a:endParaRPr/>
          </a:p>
        </p:txBody>
      </p:sp>
      <p:pic>
        <p:nvPicPr>
          <p:cNvPr id="270" name="Google Shape;270;p44"/>
          <p:cNvPicPr preferRelativeResize="0"/>
          <p:nvPr/>
        </p:nvPicPr>
        <p:blipFill>
          <a:blip r:embed="rId3">
            <a:alphaModFix/>
          </a:blip>
          <a:stretch>
            <a:fillRect/>
          </a:stretch>
        </p:blipFill>
        <p:spPr>
          <a:xfrm>
            <a:off x="597288" y="1703025"/>
            <a:ext cx="7971326" cy="33322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4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IFNULL &amp; NULLIF</a:t>
            </a:r>
            <a:endParaRPr/>
          </a:p>
        </p:txBody>
      </p:sp>
      <p:pic>
        <p:nvPicPr>
          <p:cNvPr id="276" name="Google Shape;276;p45"/>
          <p:cNvPicPr preferRelativeResize="0"/>
          <p:nvPr/>
        </p:nvPicPr>
        <p:blipFill>
          <a:blip r:embed="rId3">
            <a:alphaModFix/>
          </a:blip>
          <a:stretch>
            <a:fillRect/>
          </a:stretch>
        </p:blipFill>
        <p:spPr>
          <a:xfrm>
            <a:off x="1611450" y="1894625"/>
            <a:ext cx="5683774" cy="1081525"/>
          </a:xfrm>
          <a:prstGeom prst="rect">
            <a:avLst/>
          </a:prstGeom>
          <a:noFill/>
          <a:ln>
            <a:noFill/>
          </a:ln>
        </p:spPr>
      </p:pic>
      <p:pic>
        <p:nvPicPr>
          <p:cNvPr id="277" name="Google Shape;277;p45"/>
          <p:cNvPicPr preferRelativeResize="0"/>
          <p:nvPr/>
        </p:nvPicPr>
        <p:blipFill>
          <a:blip r:embed="rId4">
            <a:alphaModFix/>
          </a:blip>
          <a:stretch>
            <a:fillRect/>
          </a:stretch>
        </p:blipFill>
        <p:spPr>
          <a:xfrm>
            <a:off x="1611450" y="3194850"/>
            <a:ext cx="5602726" cy="10092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46"/>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CAST?</a:t>
            </a:r>
            <a:endParaRPr/>
          </a:p>
        </p:txBody>
      </p:sp>
      <p:sp>
        <p:nvSpPr>
          <p:cNvPr id="283" name="Google Shape;283;p46"/>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The CAST function converts any type of value to a value of the specified type</a:t>
            </a:r>
            <a:endParaRPr>
              <a:solidFill>
                <a:srgbClr val="FFFFFF"/>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4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to use cast</a:t>
            </a:r>
            <a:endParaRPr/>
          </a:p>
        </p:txBody>
      </p:sp>
      <p:pic>
        <p:nvPicPr>
          <p:cNvPr id="289" name="Google Shape;289;p47"/>
          <p:cNvPicPr preferRelativeResize="0"/>
          <p:nvPr/>
        </p:nvPicPr>
        <p:blipFill>
          <a:blip r:embed="rId3">
            <a:alphaModFix/>
          </a:blip>
          <a:stretch>
            <a:fillRect/>
          </a:stretch>
        </p:blipFill>
        <p:spPr>
          <a:xfrm>
            <a:off x="1589325" y="1725150"/>
            <a:ext cx="5676429" cy="333227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4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CAST</a:t>
            </a:r>
            <a:endParaRPr/>
          </a:p>
        </p:txBody>
      </p:sp>
      <p:pic>
        <p:nvPicPr>
          <p:cNvPr id="295" name="Google Shape;295;p48"/>
          <p:cNvPicPr preferRelativeResize="0"/>
          <p:nvPr/>
        </p:nvPicPr>
        <p:blipFill>
          <a:blip r:embed="rId3">
            <a:alphaModFix/>
          </a:blip>
          <a:stretch>
            <a:fillRect/>
          </a:stretch>
        </p:blipFill>
        <p:spPr>
          <a:xfrm>
            <a:off x="2446875" y="1717775"/>
            <a:ext cx="4250257" cy="33322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p4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CAST</a:t>
            </a:r>
            <a:endParaRPr/>
          </a:p>
        </p:txBody>
      </p:sp>
      <p:pic>
        <p:nvPicPr>
          <p:cNvPr id="301" name="Google Shape;301;p49"/>
          <p:cNvPicPr preferRelativeResize="0"/>
          <p:nvPr/>
        </p:nvPicPr>
        <p:blipFill>
          <a:blip r:embed="rId3">
            <a:alphaModFix/>
          </a:blip>
          <a:stretch>
            <a:fillRect/>
          </a:stretch>
        </p:blipFill>
        <p:spPr>
          <a:xfrm>
            <a:off x="2023788" y="1688325"/>
            <a:ext cx="5096420" cy="33322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Google Shape;306;p50"/>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String in MySQL</a:t>
            </a:r>
            <a:endParaRPr/>
          </a:p>
        </p:txBody>
      </p:sp>
      <p:sp>
        <p:nvSpPr>
          <p:cNvPr id="307" name="Google Shape;307;p50"/>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How to use string in MySQL</a:t>
            </a:r>
            <a:endParaRPr>
              <a:solidFill>
                <a:srgbClr val="FFFFFF"/>
              </a:solidFill>
              <a:latin typeface="Roboto"/>
              <a:ea typeface="Roboto"/>
              <a:cs typeface="Roboto"/>
              <a:sym typeface="Robot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Google Shape;312;p5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 to operate String</a:t>
            </a:r>
            <a:endParaRPr/>
          </a:p>
        </p:txBody>
      </p:sp>
      <p:pic>
        <p:nvPicPr>
          <p:cNvPr id="313" name="Google Shape;313;p51"/>
          <p:cNvPicPr preferRelativeResize="0"/>
          <p:nvPr/>
        </p:nvPicPr>
        <p:blipFill>
          <a:blip r:embed="rId3">
            <a:alphaModFix/>
          </a:blip>
          <a:stretch>
            <a:fillRect/>
          </a:stretch>
        </p:blipFill>
        <p:spPr>
          <a:xfrm>
            <a:off x="167175" y="1909725"/>
            <a:ext cx="4473650" cy="2953349"/>
          </a:xfrm>
          <a:prstGeom prst="rect">
            <a:avLst/>
          </a:prstGeom>
          <a:noFill/>
          <a:ln>
            <a:noFill/>
          </a:ln>
        </p:spPr>
      </p:pic>
      <p:pic>
        <p:nvPicPr>
          <p:cNvPr id="314" name="Google Shape;314;p51"/>
          <p:cNvPicPr preferRelativeResize="0"/>
          <p:nvPr/>
        </p:nvPicPr>
        <p:blipFill>
          <a:blip r:embed="rId4">
            <a:alphaModFix/>
          </a:blip>
          <a:stretch>
            <a:fillRect/>
          </a:stretch>
        </p:blipFill>
        <p:spPr>
          <a:xfrm>
            <a:off x="4748950" y="2064700"/>
            <a:ext cx="4198375" cy="2835744"/>
          </a:xfrm>
          <a:prstGeom prst="rect">
            <a:avLst/>
          </a:prstGeom>
          <a:noFill/>
          <a:ln>
            <a:noFill/>
          </a:ln>
        </p:spPr>
      </p:pic>
      <p:pic>
        <p:nvPicPr>
          <p:cNvPr id="315" name="Google Shape;315;p51"/>
          <p:cNvPicPr preferRelativeResize="0"/>
          <p:nvPr/>
        </p:nvPicPr>
        <p:blipFill>
          <a:blip r:embed="rId5">
            <a:alphaModFix/>
          </a:blip>
          <a:stretch>
            <a:fillRect/>
          </a:stretch>
        </p:blipFill>
        <p:spPr>
          <a:xfrm>
            <a:off x="4698797" y="1875100"/>
            <a:ext cx="3163733" cy="29533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database...</a:t>
            </a:r>
            <a:endParaRPr/>
          </a:p>
        </p:txBody>
      </p:sp>
      <p:sp>
        <p:nvSpPr>
          <p:cNvPr id="89" name="Google Shape;89;p16"/>
          <p:cNvSpPr txBox="1"/>
          <p:nvPr>
            <p:ph idx="1" type="body"/>
          </p:nvPr>
        </p:nvSpPr>
        <p:spPr>
          <a:xfrm>
            <a:off x="471900" y="1919075"/>
            <a:ext cx="6723000" cy="45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If you don’t know if the database is exist</a:t>
            </a:r>
            <a:endParaRPr sz="1400"/>
          </a:p>
        </p:txBody>
      </p:sp>
      <p:pic>
        <p:nvPicPr>
          <p:cNvPr id="90" name="Google Shape;90;p16"/>
          <p:cNvPicPr preferRelativeResize="0"/>
          <p:nvPr/>
        </p:nvPicPr>
        <p:blipFill>
          <a:blip r:embed="rId3">
            <a:alphaModFix/>
          </a:blip>
          <a:stretch>
            <a:fillRect/>
          </a:stretch>
        </p:blipFill>
        <p:spPr>
          <a:xfrm>
            <a:off x="565075" y="2372075"/>
            <a:ext cx="6723001" cy="249174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52"/>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Numeric</a:t>
            </a:r>
            <a:r>
              <a:rPr lang="en"/>
              <a:t> in MySQL</a:t>
            </a:r>
            <a:endParaRPr/>
          </a:p>
        </p:txBody>
      </p:sp>
      <p:sp>
        <p:nvSpPr>
          <p:cNvPr id="321" name="Google Shape;321;p52"/>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How to operate number</a:t>
            </a:r>
            <a:endParaRPr>
              <a:solidFill>
                <a:srgbClr val="FFFFFF"/>
              </a:solidFill>
              <a:latin typeface="Roboto"/>
              <a:ea typeface="Roboto"/>
              <a:cs typeface="Roboto"/>
              <a:sym typeface="Robot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5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SUM</a:t>
            </a:r>
            <a:endParaRPr/>
          </a:p>
        </p:txBody>
      </p:sp>
      <p:pic>
        <p:nvPicPr>
          <p:cNvPr id="327" name="Google Shape;327;p53"/>
          <p:cNvPicPr preferRelativeResize="0"/>
          <p:nvPr/>
        </p:nvPicPr>
        <p:blipFill>
          <a:blip r:embed="rId3">
            <a:alphaModFix/>
          </a:blip>
          <a:stretch>
            <a:fillRect/>
          </a:stretch>
        </p:blipFill>
        <p:spPr>
          <a:xfrm>
            <a:off x="2649775" y="1713625"/>
            <a:ext cx="3300914" cy="333227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5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AVG &amp; ROUND</a:t>
            </a:r>
            <a:endParaRPr/>
          </a:p>
        </p:txBody>
      </p:sp>
      <p:pic>
        <p:nvPicPr>
          <p:cNvPr id="333" name="Google Shape;333;p54"/>
          <p:cNvPicPr preferRelativeResize="0"/>
          <p:nvPr/>
        </p:nvPicPr>
        <p:blipFill>
          <a:blip r:embed="rId3">
            <a:alphaModFix/>
          </a:blip>
          <a:stretch>
            <a:fillRect/>
          </a:stretch>
        </p:blipFill>
        <p:spPr>
          <a:xfrm>
            <a:off x="2563650" y="1729300"/>
            <a:ext cx="3649634" cy="3332274"/>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5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 to operate number</a:t>
            </a:r>
            <a:endParaRPr/>
          </a:p>
        </p:txBody>
      </p:sp>
      <p:pic>
        <p:nvPicPr>
          <p:cNvPr id="339" name="Google Shape;339;p55"/>
          <p:cNvPicPr preferRelativeResize="0"/>
          <p:nvPr/>
        </p:nvPicPr>
        <p:blipFill>
          <a:blip r:embed="rId3">
            <a:alphaModFix/>
          </a:blip>
          <a:stretch>
            <a:fillRect/>
          </a:stretch>
        </p:blipFill>
        <p:spPr>
          <a:xfrm>
            <a:off x="321024" y="1802600"/>
            <a:ext cx="4523674" cy="3165026"/>
          </a:xfrm>
          <a:prstGeom prst="rect">
            <a:avLst/>
          </a:prstGeom>
          <a:noFill/>
          <a:ln>
            <a:noFill/>
          </a:ln>
        </p:spPr>
      </p:pic>
      <p:pic>
        <p:nvPicPr>
          <p:cNvPr id="340" name="Google Shape;340;p55"/>
          <p:cNvPicPr preferRelativeResize="0"/>
          <p:nvPr/>
        </p:nvPicPr>
        <p:blipFill>
          <a:blip r:embed="rId4">
            <a:alphaModFix/>
          </a:blip>
          <a:stretch>
            <a:fillRect/>
          </a:stretch>
        </p:blipFill>
        <p:spPr>
          <a:xfrm>
            <a:off x="5255423" y="1718975"/>
            <a:ext cx="3204537" cy="3332274"/>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56"/>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Date/time manipulation</a:t>
            </a:r>
            <a:endParaRPr/>
          </a:p>
        </p:txBody>
      </p:sp>
      <p:sp>
        <p:nvSpPr>
          <p:cNvPr id="346" name="Google Shape;346;p56"/>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How to operate time and date</a:t>
            </a:r>
            <a:endParaRPr>
              <a:solidFill>
                <a:srgbClr val="FFFFFF"/>
              </a:solidFill>
              <a:latin typeface="Roboto"/>
              <a:ea typeface="Roboto"/>
              <a:cs typeface="Roboto"/>
              <a:sym typeface="Robo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5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to know mouth</a:t>
            </a:r>
            <a:endParaRPr/>
          </a:p>
        </p:txBody>
      </p:sp>
      <p:pic>
        <p:nvPicPr>
          <p:cNvPr id="352" name="Google Shape;352;p57"/>
          <p:cNvPicPr preferRelativeResize="0"/>
          <p:nvPr/>
        </p:nvPicPr>
        <p:blipFill>
          <a:blip r:embed="rId3">
            <a:alphaModFix/>
          </a:blip>
          <a:stretch>
            <a:fillRect/>
          </a:stretch>
        </p:blipFill>
        <p:spPr>
          <a:xfrm>
            <a:off x="1381525" y="1705800"/>
            <a:ext cx="6541483" cy="33322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5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 that can help you</a:t>
            </a:r>
            <a:endParaRPr/>
          </a:p>
        </p:txBody>
      </p:sp>
      <p:pic>
        <p:nvPicPr>
          <p:cNvPr id="358" name="Google Shape;358;p58"/>
          <p:cNvPicPr preferRelativeResize="0"/>
          <p:nvPr/>
        </p:nvPicPr>
        <p:blipFill>
          <a:blip r:embed="rId3">
            <a:alphaModFix/>
          </a:blip>
          <a:stretch>
            <a:fillRect/>
          </a:stretch>
        </p:blipFill>
        <p:spPr>
          <a:xfrm>
            <a:off x="409275" y="1744950"/>
            <a:ext cx="3860229" cy="3332276"/>
          </a:xfrm>
          <a:prstGeom prst="rect">
            <a:avLst/>
          </a:prstGeom>
          <a:noFill/>
          <a:ln>
            <a:noFill/>
          </a:ln>
        </p:spPr>
      </p:pic>
      <p:pic>
        <p:nvPicPr>
          <p:cNvPr id="359" name="Google Shape;359;p58"/>
          <p:cNvPicPr preferRelativeResize="0"/>
          <p:nvPr/>
        </p:nvPicPr>
        <p:blipFill>
          <a:blip r:embed="rId4">
            <a:alphaModFix/>
          </a:blip>
          <a:stretch>
            <a:fillRect/>
          </a:stretch>
        </p:blipFill>
        <p:spPr>
          <a:xfrm>
            <a:off x="4390579" y="1862375"/>
            <a:ext cx="4569697" cy="2887402"/>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Google Shape;364;p59"/>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Calculation</a:t>
            </a:r>
            <a:endParaRPr/>
          </a:p>
        </p:txBody>
      </p:sp>
      <p:sp>
        <p:nvSpPr>
          <p:cNvPr id="365" name="Google Shape;365;p59"/>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You can calculate something in SQL</a:t>
            </a:r>
            <a:endParaRPr>
              <a:solidFill>
                <a:srgbClr val="FFFFFF"/>
              </a:solidFill>
              <a:latin typeface="Roboto"/>
              <a:ea typeface="Roboto"/>
              <a:cs typeface="Roboto"/>
              <a:sym typeface="Robot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sp>
        <p:nvSpPr>
          <p:cNvPr id="370" name="Google Shape;370;p6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we need calculation</a:t>
            </a:r>
            <a:endParaRPr/>
          </a:p>
        </p:txBody>
      </p:sp>
      <p:sp>
        <p:nvSpPr>
          <p:cNvPr id="371" name="Google Shape;371;p6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When data is retrieved from a MySQL database it is not always in the form we need it. For example, we may need to display a customer name and address as a single text string, but in reality the name and address are held in separate tables.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6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Example</a:t>
            </a:r>
            <a:endParaRPr/>
          </a:p>
        </p:txBody>
      </p:sp>
      <p:pic>
        <p:nvPicPr>
          <p:cNvPr id="377" name="Google Shape;377;p61"/>
          <p:cNvPicPr preferRelativeResize="0"/>
          <p:nvPr/>
        </p:nvPicPr>
        <p:blipFill>
          <a:blip r:embed="rId3">
            <a:alphaModFix/>
          </a:blip>
          <a:stretch>
            <a:fillRect/>
          </a:stretch>
        </p:blipFill>
        <p:spPr>
          <a:xfrm>
            <a:off x="1765125" y="1760600"/>
            <a:ext cx="6250129" cy="3332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database...</a:t>
            </a:r>
            <a:endParaRPr/>
          </a:p>
        </p:txBody>
      </p:sp>
      <p:pic>
        <p:nvPicPr>
          <p:cNvPr id="96" name="Google Shape;96;p17"/>
          <p:cNvPicPr preferRelativeResize="0"/>
          <p:nvPr/>
        </p:nvPicPr>
        <p:blipFill>
          <a:blip r:embed="rId3">
            <a:alphaModFix/>
          </a:blip>
          <a:stretch>
            <a:fillRect/>
          </a:stretch>
        </p:blipFill>
        <p:spPr>
          <a:xfrm>
            <a:off x="3181339" y="2413675"/>
            <a:ext cx="2781326" cy="2392400"/>
          </a:xfrm>
          <a:prstGeom prst="rect">
            <a:avLst/>
          </a:prstGeom>
          <a:noFill/>
          <a:ln>
            <a:noFill/>
          </a:ln>
        </p:spPr>
      </p:pic>
      <p:sp>
        <p:nvSpPr>
          <p:cNvPr id="97" name="Google Shape;97;p17"/>
          <p:cNvSpPr txBox="1"/>
          <p:nvPr>
            <p:ph idx="1" type="body"/>
          </p:nvPr>
        </p:nvSpPr>
        <p:spPr>
          <a:xfrm>
            <a:off x="471900" y="1919075"/>
            <a:ext cx="6723000" cy="45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Here is how you can drop or use a database/schema</a:t>
            </a:r>
            <a:endParaRPr sz="1400"/>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Google Shape;382;p62"/>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Conversion</a:t>
            </a:r>
            <a:endParaRPr/>
          </a:p>
        </p:txBody>
      </p:sp>
      <p:sp>
        <p:nvSpPr>
          <p:cNvPr id="383" name="Google Shape;383;p62"/>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How to change data type</a:t>
            </a:r>
            <a:endParaRPr>
              <a:solidFill>
                <a:srgbClr val="FFFFFF"/>
              </a:solidFill>
              <a:latin typeface="Roboto"/>
              <a:ea typeface="Roboto"/>
              <a:cs typeface="Roboto"/>
              <a:sym typeface="Robot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7" name="Shape 387"/>
        <p:cNvGrpSpPr/>
        <p:nvPr/>
      </p:nvGrpSpPr>
      <p:grpSpPr>
        <a:xfrm>
          <a:off x="0" y="0"/>
          <a:ext cx="0" cy="0"/>
          <a:chOff x="0" y="0"/>
          <a:chExt cx="0" cy="0"/>
        </a:xfrm>
      </p:grpSpPr>
      <p:sp>
        <p:nvSpPr>
          <p:cNvPr id="388" name="Google Shape;388;p6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Conversion</a:t>
            </a:r>
            <a:endParaRPr/>
          </a:p>
        </p:txBody>
      </p:sp>
      <p:sp>
        <p:nvSpPr>
          <p:cNvPr id="389" name="Google Shape;389;p6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MySQL Conversion Functions convert a value from one data type to another. Conversions can be conducted between string, date, and numeric type of data.</a:t>
            </a:r>
            <a:endParaRPr/>
          </a:p>
          <a:p>
            <a:pPr indent="0" lvl="0" marL="0" rtl="0" algn="l">
              <a:spcBef>
                <a:spcPts val="1600"/>
              </a:spcBef>
              <a:spcAft>
                <a:spcPts val="0"/>
              </a:spcAft>
              <a:buNone/>
            </a:pPr>
            <a:r>
              <a:rPr lang="en"/>
              <a:t>There are three Conversion Functions in MySQL: </a:t>
            </a:r>
            <a:endParaRPr/>
          </a:p>
          <a:p>
            <a:pPr indent="0" lvl="0" marL="0" rtl="0" algn="l">
              <a:spcBef>
                <a:spcPts val="1600"/>
              </a:spcBef>
              <a:spcAft>
                <a:spcPts val="0"/>
              </a:spcAft>
              <a:buNone/>
            </a:pPr>
            <a:r>
              <a:rPr lang="en"/>
              <a:t>CONVERT</a:t>
            </a:r>
            <a:endParaRPr/>
          </a:p>
          <a:p>
            <a:pPr indent="0" lvl="0" marL="0" rtl="0" algn="l">
              <a:spcBef>
                <a:spcPts val="1600"/>
              </a:spcBef>
              <a:spcAft>
                <a:spcPts val="0"/>
              </a:spcAft>
              <a:buNone/>
            </a:pPr>
            <a:r>
              <a:rPr lang="en"/>
              <a:t>CAST</a:t>
            </a:r>
            <a:endParaRPr/>
          </a:p>
          <a:p>
            <a:pPr indent="0" lvl="0" marL="0" rtl="0" algn="l">
              <a:spcBef>
                <a:spcPts val="1600"/>
              </a:spcBef>
              <a:spcAft>
                <a:spcPts val="1600"/>
              </a:spcAft>
              <a:buNone/>
            </a:pPr>
            <a:r>
              <a:rPr lang="en"/>
              <a:t>BINARY</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 name="Shape 393"/>
        <p:cNvGrpSpPr/>
        <p:nvPr/>
      </p:nvGrpSpPr>
      <p:grpSpPr>
        <a:xfrm>
          <a:off x="0" y="0"/>
          <a:ext cx="0" cy="0"/>
          <a:chOff x="0" y="0"/>
          <a:chExt cx="0" cy="0"/>
        </a:xfrm>
      </p:grpSpPr>
      <p:sp>
        <p:nvSpPr>
          <p:cNvPr id="394" name="Google Shape;394;p6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CONVERT</a:t>
            </a:r>
            <a:endParaRPr/>
          </a:p>
        </p:txBody>
      </p:sp>
      <p:pic>
        <p:nvPicPr>
          <p:cNvPr id="395" name="Google Shape;395;p64"/>
          <p:cNvPicPr preferRelativeResize="0"/>
          <p:nvPr/>
        </p:nvPicPr>
        <p:blipFill>
          <a:blip r:embed="rId3">
            <a:alphaModFix/>
          </a:blip>
          <a:stretch>
            <a:fillRect/>
          </a:stretch>
        </p:blipFill>
        <p:spPr>
          <a:xfrm>
            <a:off x="641950" y="1725775"/>
            <a:ext cx="3726750" cy="2278901"/>
          </a:xfrm>
          <a:prstGeom prst="rect">
            <a:avLst/>
          </a:prstGeom>
          <a:noFill/>
          <a:ln>
            <a:noFill/>
          </a:ln>
        </p:spPr>
      </p:pic>
      <p:pic>
        <p:nvPicPr>
          <p:cNvPr id="396" name="Google Shape;396;p64"/>
          <p:cNvPicPr preferRelativeResize="0"/>
          <p:nvPr/>
        </p:nvPicPr>
        <p:blipFill>
          <a:blip r:embed="rId4">
            <a:alphaModFix/>
          </a:blip>
          <a:stretch>
            <a:fillRect/>
          </a:stretch>
        </p:blipFill>
        <p:spPr>
          <a:xfrm>
            <a:off x="641950" y="4070951"/>
            <a:ext cx="8443888" cy="834049"/>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sp>
        <p:nvSpPr>
          <p:cNvPr id="401" name="Google Shape;401;p6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CONVERT</a:t>
            </a:r>
            <a:endParaRPr/>
          </a:p>
        </p:txBody>
      </p:sp>
      <p:pic>
        <p:nvPicPr>
          <p:cNvPr id="402" name="Google Shape;402;p65"/>
          <p:cNvPicPr preferRelativeResize="0"/>
          <p:nvPr/>
        </p:nvPicPr>
        <p:blipFill>
          <a:blip r:embed="rId3">
            <a:alphaModFix/>
          </a:blip>
          <a:stretch>
            <a:fillRect/>
          </a:stretch>
        </p:blipFill>
        <p:spPr>
          <a:xfrm>
            <a:off x="157775" y="2245325"/>
            <a:ext cx="4829151" cy="2150800"/>
          </a:xfrm>
          <a:prstGeom prst="rect">
            <a:avLst/>
          </a:prstGeom>
          <a:noFill/>
          <a:ln>
            <a:noFill/>
          </a:ln>
        </p:spPr>
      </p:pic>
      <p:pic>
        <p:nvPicPr>
          <p:cNvPr id="403" name="Google Shape;403;p65"/>
          <p:cNvPicPr preferRelativeResize="0"/>
          <p:nvPr/>
        </p:nvPicPr>
        <p:blipFill>
          <a:blip r:embed="rId4">
            <a:alphaModFix/>
          </a:blip>
          <a:stretch>
            <a:fillRect/>
          </a:stretch>
        </p:blipFill>
        <p:spPr>
          <a:xfrm>
            <a:off x="4313650" y="2313950"/>
            <a:ext cx="4714350" cy="20135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7" name="Shape 407"/>
        <p:cNvGrpSpPr/>
        <p:nvPr/>
      </p:nvGrpSpPr>
      <p:grpSpPr>
        <a:xfrm>
          <a:off x="0" y="0"/>
          <a:ext cx="0" cy="0"/>
          <a:chOff x="0" y="0"/>
          <a:chExt cx="0" cy="0"/>
        </a:xfrm>
      </p:grpSpPr>
      <p:sp>
        <p:nvSpPr>
          <p:cNvPr id="408" name="Google Shape;408;p6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CAST</a:t>
            </a:r>
            <a:endParaRPr/>
          </a:p>
        </p:txBody>
      </p:sp>
      <p:pic>
        <p:nvPicPr>
          <p:cNvPr id="409" name="Google Shape;409;p66"/>
          <p:cNvPicPr preferRelativeResize="0"/>
          <p:nvPr/>
        </p:nvPicPr>
        <p:blipFill>
          <a:blip r:embed="rId3">
            <a:alphaModFix/>
          </a:blip>
          <a:stretch>
            <a:fillRect/>
          </a:stretch>
        </p:blipFill>
        <p:spPr>
          <a:xfrm>
            <a:off x="355950" y="1690125"/>
            <a:ext cx="4983756" cy="3332276"/>
          </a:xfrm>
          <a:prstGeom prst="rect">
            <a:avLst/>
          </a:prstGeom>
          <a:noFill/>
          <a:ln>
            <a:noFill/>
          </a:ln>
        </p:spPr>
      </p:pic>
      <p:pic>
        <p:nvPicPr>
          <p:cNvPr id="410" name="Google Shape;410;p66"/>
          <p:cNvPicPr preferRelativeResize="0"/>
          <p:nvPr/>
        </p:nvPicPr>
        <p:blipFill>
          <a:blip r:embed="rId4">
            <a:alphaModFix/>
          </a:blip>
          <a:stretch>
            <a:fillRect/>
          </a:stretch>
        </p:blipFill>
        <p:spPr>
          <a:xfrm>
            <a:off x="5468606" y="1940650"/>
            <a:ext cx="3499494" cy="2074012"/>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4" name="Shape 414"/>
        <p:cNvGrpSpPr/>
        <p:nvPr/>
      </p:nvGrpSpPr>
      <p:grpSpPr>
        <a:xfrm>
          <a:off x="0" y="0"/>
          <a:ext cx="0" cy="0"/>
          <a:chOff x="0" y="0"/>
          <a:chExt cx="0" cy="0"/>
        </a:xfrm>
      </p:grpSpPr>
      <p:sp>
        <p:nvSpPr>
          <p:cNvPr id="415" name="Google Shape;415;p6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BINARY</a:t>
            </a:r>
            <a:endParaRPr/>
          </a:p>
        </p:txBody>
      </p:sp>
      <p:pic>
        <p:nvPicPr>
          <p:cNvPr id="416" name="Google Shape;416;p67"/>
          <p:cNvPicPr preferRelativeResize="0"/>
          <p:nvPr/>
        </p:nvPicPr>
        <p:blipFill>
          <a:blip r:embed="rId3">
            <a:alphaModFix/>
          </a:blip>
          <a:stretch>
            <a:fillRect/>
          </a:stretch>
        </p:blipFill>
        <p:spPr>
          <a:xfrm>
            <a:off x="152400" y="2571750"/>
            <a:ext cx="8839200" cy="109987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0" name="Shape 420"/>
        <p:cNvGrpSpPr/>
        <p:nvPr/>
      </p:nvGrpSpPr>
      <p:grpSpPr>
        <a:xfrm>
          <a:off x="0" y="0"/>
          <a:ext cx="0" cy="0"/>
          <a:chOff x="0" y="0"/>
          <a:chExt cx="0" cy="0"/>
        </a:xfrm>
      </p:grpSpPr>
      <p:sp>
        <p:nvSpPr>
          <p:cNvPr id="421" name="Google Shape;421;p68"/>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Aggregate functions</a:t>
            </a:r>
            <a:endParaRPr/>
          </a:p>
        </p:txBody>
      </p:sp>
      <p:sp>
        <p:nvSpPr>
          <p:cNvPr id="422" name="Google Shape;422;p68"/>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Performs a calculation on multiple values</a:t>
            </a:r>
            <a:endParaRPr>
              <a:solidFill>
                <a:srgbClr val="FFFFFF"/>
              </a:solidFill>
              <a:latin typeface="Roboto"/>
              <a:ea typeface="Roboto"/>
              <a:cs typeface="Roboto"/>
              <a:sym typeface="Roboto"/>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6" name="Shape 426"/>
        <p:cNvGrpSpPr/>
        <p:nvPr/>
      </p:nvGrpSpPr>
      <p:grpSpPr>
        <a:xfrm>
          <a:off x="0" y="0"/>
          <a:ext cx="0" cy="0"/>
          <a:chOff x="0" y="0"/>
          <a:chExt cx="0" cy="0"/>
        </a:xfrm>
      </p:grpSpPr>
      <p:sp>
        <p:nvSpPr>
          <p:cNvPr id="427" name="Google Shape;427;p6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Aggregate functions</a:t>
            </a:r>
            <a:endParaRPr/>
          </a:p>
        </p:txBody>
      </p:sp>
      <p:pic>
        <p:nvPicPr>
          <p:cNvPr id="428" name="Google Shape;428;p69"/>
          <p:cNvPicPr preferRelativeResize="0"/>
          <p:nvPr/>
        </p:nvPicPr>
        <p:blipFill>
          <a:blip r:embed="rId3">
            <a:alphaModFix/>
          </a:blip>
          <a:stretch>
            <a:fillRect/>
          </a:stretch>
        </p:blipFill>
        <p:spPr>
          <a:xfrm>
            <a:off x="3056875" y="1729275"/>
            <a:ext cx="3302523" cy="3332276"/>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sp>
        <p:nvSpPr>
          <p:cNvPr id="433" name="Google Shape;433;p7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Other functions</a:t>
            </a:r>
            <a:endParaRPr/>
          </a:p>
        </p:txBody>
      </p:sp>
      <p:pic>
        <p:nvPicPr>
          <p:cNvPr id="434" name="Google Shape;434;p70"/>
          <p:cNvPicPr preferRelativeResize="0"/>
          <p:nvPr/>
        </p:nvPicPr>
        <p:blipFill>
          <a:blip r:embed="rId3">
            <a:alphaModFix/>
          </a:blip>
          <a:stretch>
            <a:fillRect/>
          </a:stretch>
        </p:blipFill>
        <p:spPr>
          <a:xfrm>
            <a:off x="3088175" y="1682300"/>
            <a:ext cx="3594658" cy="3332274"/>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8" name="Shape 438"/>
        <p:cNvGrpSpPr/>
        <p:nvPr/>
      </p:nvGrpSpPr>
      <p:grpSpPr>
        <a:xfrm>
          <a:off x="0" y="0"/>
          <a:ext cx="0" cy="0"/>
          <a:chOff x="0" y="0"/>
          <a:chExt cx="0" cy="0"/>
        </a:xfrm>
      </p:grpSpPr>
      <p:sp>
        <p:nvSpPr>
          <p:cNvPr id="439" name="Google Shape;439;p71"/>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Now let’s talk about join</a:t>
            </a:r>
            <a:endParaRPr/>
          </a:p>
        </p:txBody>
      </p:sp>
      <p:sp>
        <p:nvSpPr>
          <p:cNvPr id="440" name="Google Shape;440;p71"/>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Connect one table to different table</a:t>
            </a:r>
            <a:endParaRPr>
              <a:solidFill>
                <a:srgbClr val="FFFFFF"/>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to create tables</a:t>
            </a:r>
            <a:endParaRPr/>
          </a:p>
        </p:txBody>
      </p:sp>
      <p:sp>
        <p:nvSpPr>
          <p:cNvPr id="103" name="Google Shape;103;p18"/>
          <p:cNvSpPr txBox="1"/>
          <p:nvPr>
            <p:ph idx="1" type="body"/>
          </p:nvPr>
        </p:nvSpPr>
        <p:spPr>
          <a:xfrm>
            <a:off x="471900" y="1919075"/>
            <a:ext cx="7317000" cy="6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In order to record something, first you need to create some tables</a:t>
            </a:r>
            <a:endParaRPr/>
          </a:p>
        </p:txBody>
      </p:sp>
      <p:pic>
        <p:nvPicPr>
          <p:cNvPr id="104" name="Google Shape;104;p18"/>
          <p:cNvPicPr preferRelativeResize="0"/>
          <p:nvPr/>
        </p:nvPicPr>
        <p:blipFill>
          <a:blip r:embed="rId3">
            <a:alphaModFix/>
          </a:blip>
          <a:stretch>
            <a:fillRect/>
          </a:stretch>
        </p:blipFill>
        <p:spPr>
          <a:xfrm>
            <a:off x="471900" y="2481050"/>
            <a:ext cx="3946998" cy="2303726"/>
          </a:xfrm>
          <a:prstGeom prst="rect">
            <a:avLst/>
          </a:prstGeom>
          <a:noFill/>
          <a:ln>
            <a:noFill/>
          </a:ln>
        </p:spPr>
      </p:pic>
      <p:pic>
        <p:nvPicPr>
          <p:cNvPr id="105" name="Google Shape;105;p18"/>
          <p:cNvPicPr preferRelativeResize="0"/>
          <p:nvPr/>
        </p:nvPicPr>
        <p:blipFill>
          <a:blip r:embed="rId4">
            <a:alphaModFix/>
          </a:blip>
          <a:stretch>
            <a:fillRect/>
          </a:stretch>
        </p:blipFill>
        <p:spPr>
          <a:xfrm>
            <a:off x="4572000" y="2534975"/>
            <a:ext cx="4255025" cy="1433050"/>
          </a:xfrm>
          <a:prstGeom prst="rect">
            <a:avLst/>
          </a:prstGeom>
          <a:noFill/>
          <a:ln>
            <a:noFill/>
          </a:ln>
        </p:spPr>
      </p:pic>
      <p:sp>
        <p:nvSpPr>
          <p:cNvPr id="106" name="Google Shape;106;p18"/>
          <p:cNvSpPr/>
          <p:nvPr/>
        </p:nvSpPr>
        <p:spPr>
          <a:xfrm>
            <a:off x="4642425" y="3588650"/>
            <a:ext cx="2638200" cy="279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4" name="Shape 444"/>
        <p:cNvGrpSpPr/>
        <p:nvPr/>
      </p:nvGrpSpPr>
      <p:grpSpPr>
        <a:xfrm>
          <a:off x="0" y="0"/>
          <a:ext cx="0" cy="0"/>
          <a:chOff x="0" y="0"/>
          <a:chExt cx="0" cy="0"/>
        </a:xfrm>
      </p:grpSpPr>
      <p:sp>
        <p:nvSpPr>
          <p:cNvPr id="445" name="Google Shape;445;p7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Cross join</a:t>
            </a:r>
            <a:endParaRPr/>
          </a:p>
        </p:txBody>
      </p:sp>
      <p:pic>
        <p:nvPicPr>
          <p:cNvPr id="446" name="Google Shape;446;p72"/>
          <p:cNvPicPr preferRelativeResize="0"/>
          <p:nvPr/>
        </p:nvPicPr>
        <p:blipFill>
          <a:blip r:embed="rId3">
            <a:alphaModFix/>
          </a:blip>
          <a:stretch>
            <a:fillRect/>
          </a:stretch>
        </p:blipFill>
        <p:spPr>
          <a:xfrm>
            <a:off x="551675" y="2410025"/>
            <a:ext cx="4771901" cy="1388200"/>
          </a:xfrm>
          <a:prstGeom prst="rect">
            <a:avLst/>
          </a:prstGeom>
          <a:noFill/>
          <a:ln>
            <a:noFill/>
          </a:ln>
        </p:spPr>
      </p:pic>
      <p:pic>
        <p:nvPicPr>
          <p:cNvPr id="447" name="Google Shape;447;p72"/>
          <p:cNvPicPr preferRelativeResize="0"/>
          <p:nvPr/>
        </p:nvPicPr>
        <p:blipFill>
          <a:blip r:embed="rId4">
            <a:alphaModFix/>
          </a:blip>
          <a:stretch>
            <a:fillRect/>
          </a:stretch>
        </p:blipFill>
        <p:spPr>
          <a:xfrm>
            <a:off x="5926375" y="2097351"/>
            <a:ext cx="2806850" cy="24616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1" name="Shape 451"/>
        <p:cNvGrpSpPr/>
        <p:nvPr/>
      </p:nvGrpSpPr>
      <p:grpSpPr>
        <a:xfrm>
          <a:off x="0" y="0"/>
          <a:ext cx="0" cy="0"/>
          <a:chOff x="0" y="0"/>
          <a:chExt cx="0" cy="0"/>
        </a:xfrm>
      </p:grpSpPr>
      <p:sp>
        <p:nvSpPr>
          <p:cNvPr id="452" name="Google Shape;452;p7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Inner join</a:t>
            </a:r>
            <a:endParaRPr/>
          </a:p>
        </p:txBody>
      </p:sp>
      <p:pic>
        <p:nvPicPr>
          <p:cNvPr id="453" name="Google Shape;453;p73"/>
          <p:cNvPicPr preferRelativeResize="0"/>
          <p:nvPr/>
        </p:nvPicPr>
        <p:blipFill>
          <a:blip r:embed="rId3">
            <a:alphaModFix/>
          </a:blip>
          <a:stretch>
            <a:fillRect/>
          </a:stretch>
        </p:blipFill>
        <p:spPr>
          <a:xfrm>
            <a:off x="547999" y="2571744"/>
            <a:ext cx="4075125" cy="1283850"/>
          </a:xfrm>
          <a:prstGeom prst="rect">
            <a:avLst/>
          </a:prstGeom>
          <a:noFill/>
          <a:ln>
            <a:noFill/>
          </a:ln>
        </p:spPr>
      </p:pic>
      <p:pic>
        <p:nvPicPr>
          <p:cNvPr id="454" name="Google Shape;454;p73"/>
          <p:cNvPicPr preferRelativeResize="0"/>
          <p:nvPr/>
        </p:nvPicPr>
        <p:blipFill>
          <a:blip r:embed="rId4">
            <a:alphaModFix/>
          </a:blip>
          <a:stretch>
            <a:fillRect/>
          </a:stretch>
        </p:blipFill>
        <p:spPr>
          <a:xfrm>
            <a:off x="5026049" y="1764250"/>
            <a:ext cx="3477157" cy="3332276"/>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8" name="Shape 458"/>
        <p:cNvGrpSpPr/>
        <p:nvPr/>
      </p:nvGrpSpPr>
      <p:grpSpPr>
        <a:xfrm>
          <a:off x="0" y="0"/>
          <a:ext cx="0" cy="0"/>
          <a:chOff x="0" y="0"/>
          <a:chExt cx="0" cy="0"/>
        </a:xfrm>
      </p:grpSpPr>
      <p:sp>
        <p:nvSpPr>
          <p:cNvPr id="459" name="Google Shape;459;p7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Left join</a:t>
            </a:r>
            <a:endParaRPr/>
          </a:p>
        </p:txBody>
      </p:sp>
      <p:pic>
        <p:nvPicPr>
          <p:cNvPr id="460" name="Google Shape;460;p74"/>
          <p:cNvPicPr preferRelativeResize="0"/>
          <p:nvPr/>
        </p:nvPicPr>
        <p:blipFill>
          <a:blip r:embed="rId3">
            <a:alphaModFix/>
          </a:blip>
          <a:stretch>
            <a:fillRect/>
          </a:stretch>
        </p:blipFill>
        <p:spPr>
          <a:xfrm>
            <a:off x="176403" y="2720525"/>
            <a:ext cx="4270349" cy="1163300"/>
          </a:xfrm>
          <a:prstGeom prst="rect">
            <a:avLst/>
          </a:prstGeom>
          <a:noFill/>
          <a:ln>
            <a:noFill/>
          </a:ln>
        </p:spPr>
      </p:pic>
      <p:pic>
        <p:nvPicPr>
          <p:cNvPr id="461" name="Google Shape;461;p74"/>
          <p:cNvPicPr preferRelativeResize="0"/>
          <p:nvPr/>
        </p:nvPicPr>
        <p:blipFill>
          <a:blip r:embed="rId4">
            <a:alphaModFix/>
          </a:blip>
          <a:stretch>
            <a:fillRect/>
          </a:stretch>
        </p:blipFill>
        <p:spPr>
          <a:xfrm>
            <a:off x="4959276" y="1713625"/>
            <a:ext cx="3317094" cy="3332276"/>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5" name="Shape 465"/>
        <p:cNvGrpSpPr/>
        <p:nvPr/>
      </p:nvGrpSpPr>
      <p:grpSpPr>
        <a:xfrm>
          <a:off x="0" y="0"/>
          <a:ext cx="0" cy="0"/>
          <a:chOff x="0" y="0"/>
          <a:chExt cx="0" cy="0"/>
        </a:xfrm>
      </p:grpSpPr>
      <p:sp>
        <p:nvSpPr>
          <p:cNvPr id="466" name="Google Shape;466;p7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Right join</a:t>
            </a:r>
            <a:endParaRPr/>
          </a:p>
        </p:txBody>
      </p:sp>
      <p:pic>
        <p:nvPicPr>
          <p:cNvPr id="467" name="Google Shape;467;p75"/>
          <p:cNvPicPr preferRelativeResize="0"/>
          <p:nvPr/>
        </p:nvPicPr>
        <p:blipFill>
          <a:blip r:embed="rId3">
            <a:alphaModFix/>
          </a:blip>
          <a:stretch>
            <a:fillRect/>
          </a:stretch>
        </p:blipFill>
        <p:spPr>
          <a:xfrm>
            <a:off x="158100" y="2642226"/>
            <a:ext cx="4413901" cy="1186050"/>
          </a:xfrm>
          <a:prstGeom prst="rect">
            <a:avLst/>
          </a:prstGeom>
          <a:noFill/>
          <a:ln>
            <a:noFill/>
          </a:ln>
        </p:spPr>
      </p:pic>
      <p:pic>
        <p:nvPicPr>
          <p:cNvPr id="468" name="Google Shape;468;p75"/>
          <p:cNvPicPr preferRelativeResize="0"/>
          <p:nvPr/>
        </p:nvPicPr>
        <p:blipFill>
          <a:blip r:embed="rId4">
            <a:alphaModFix/>
          </a:blip>
          <a:stretch>
            <a:fillRect/>
          </a:stretch>
        </p:blipFill>
        <p:spPr>
          <a:xfrm>
            <a:off x="5311551" y="1713625"/>
            <a:ext cx="2861281" cy="3332274"/>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2" name="Shape 472"/>
        <p:cNvGrpSpPr/>
        <p:nvPr/>
      </p:nvGrpSpPr>
      <p:grpSpPr>
        <a:xfrm>
          <a:off x="0" y="0"/>
          <a:ext cx="0" cy="0"/>
          <a:chOff x="0" y="0"/>
          <a:chExt cx="0" cy="0"/>
        </a:xfrm>
      </p:grpSpPr>
      <p:sp>
        <p:nvSpPr>
          <p:cNvPr id="473" name="Google Shape;473;p76"/>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Query in query</a:t>
            </a:r>
            <a:endParaRPr/>
          </a:p>
        </p:txBody>
      </p:sp>
      <p:sp>
        <p:nvSpPr>
          <p:cNvPr id="474" name="Google Shape;474;p76"/>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Perform Queries and Sub-queries operations and display the result using SELECT statement </a:t>
            </a:r>
            <a:endParaRPr>
              <a:solidFill>
                <a:srgbClr val="FFFFFF"/>
              </a:solidFill>
              <a:latin typeface="Roboto"/>
              <a:ea typeface="Roboto"/>
              <a:cs typeface="Roboto"/>
              <a:sym typeface="Roboto"/>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8" name="Shape 478"/>
        <p:cNvGrpSpPr/>
        <p:nvPr/>
      </p:nvGrpSpPr>
      <p:grpSpPr>
        <a:xfrm>
          <a:off x="0" y="0"/>
          <a:ext cx="0" cy="0"/>
          <a:chOff x="0" y="0"/>
          <a:chExt cx="0" cy="0"/>
        </a:xfrm>
      </p:grpSpPr>
      <p:sp>
        <p:nvSpPr>
          <p:cNvPr id="479" name="Google Shape;479;p7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Sub-query</a:t>
            </a:r>
            <a:endParaRPr/>
          </a:p>
        </p:txBody>
      </p:sp>
      <p:pic>
        <p:nvPicPr>
          <p:cNvPr id="480" name="Google Shape;480;p77"/>
          <p:cNvPicPr preferRelativeResize="0"/>
          <p:nvPr/>
        </p:nvPicPr>
        <p:blipFill>
          <a:blip r:embed="rId3">
            <a:alphaModFix/>
          </a:blip>
          <a:stretch>
            <a:fillRect/>
          </a:stretch>
        </p:blipFill>
        <p:spPr>
          <a:xfrm>
            <a:off x="2310600" y="1729275"/>
            <a:ext cx="4522792" cy="3332276"/>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4" name="Shape 484"/>
        <p:cNvGrpSpPr/>
        <p:nvPr/>
      </p:nvGrpSpPr>
      <p:grpSpPr>
        <a:xfrm>
          <a:off x="0" y="0"/>
          <a:ext cx="0" cy="0"/>
          <a:chOff x="0" y="0"/>
          <a:chExt cx="0" cy="0"/>
        </a:xfrm>
      </p:grpSpPr>
      <p:sp>
        <p:nvSpPr>
          <p:cNvPr id="485" name="Google Shape;485;p7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Sub-query</a:t>
            </a:r>
            <a:endParaRPr/>
          </a:p>
        </p:txBody>
      </p:sp>
      <p:pic>
        <p:nvPicPr>
          <p:cNvPr id="486" name="Google Shape;486;p78"/>
          <p:cNvPicPr preferRelativeResize="0"/>
          <p:nvPr/>
        </p:nvPicPr>
        <p:blipFill>
          <a:blip r:embed="rId3">
            <a:alphaModFix/>
          </a:blip>
          <a:stretch>
            <a:fillRect/>
          </a:stretch>
        </p:blipFill>
        <p:spPr>
          <a:xfrm>
            <a:off x="97600" y="1776250"/>
            <a:ext cx="8839200" cy="2171700"/>
          </a:xfrm>
          <a:prstGeom prst="rect">
            <a:avLst/>
          </a:prstGeom>
          <a:noFill/>
          <a:ln>
            <a:noFill/>
          </a:ln>
        </p:spPr>
      </p:pic>
      <p:pic>
        <p:nvPicPr>
          <p:cNvPr id="487" name="Google Shape;487;p78"/>
          <p:cNvPicPr preferRelativeResize="0"/>
          <p:nvPr/>
        </p:nvPicPr>
        <p:blipFill>
          <a:blip r:embed="rId4">
            <a:alphaModFix/>
          </a:blip>
          <a:stretch>
            <a:fillRect/>
          </a:stretch>
        </p:blipFill>
        <p:spPr>
          <a:xfrm>
            <a:off x="2553472" y="3947951"/>
            <a:ext cx="4058975" cy="1096100"/>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1" name="Shape 491"/>
        <p:cNvGrpSpPr/>
        <p:nvPr/>
      </p:nvGrpSpPr>
      <p:grpSpPr>
        <a:xfrm>
          <a:off x="0" y="0"/>
          <a:ext cx="0" cy="0"/>
          <a:chOff x="0" y="0"/>
          <a:chExt cx="0" cy="0"/>
        </a:xfrm>
      </p:grpSpPr>
      <p:sp>
        <p:nvSpPr>
          <p:cNvPr id="492" name="Google Shape;492;p79"/>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Privilege Management</a:t>
            </a:r>
            <a:endParaRPr/>
          </a:p>
        </p:txBody>
      </p:sp>
      <p:sp>
        <p:nvSpPr>
          <p:cNvPr id="493" name="Google Shape;493;p79"/>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Create four different users (Admin, Tester, Developer and User) </a:t>
            </a:r>
            <a:endParaRPr>
              <a:solidFill>
                <a:srgbClr val="FFFFFF"/>
              </a:solidFill>
              <a:latin typeface="Roboto"/>
              <a:ea typeface="Roboto"/>
              <a:cs typeface="Roboto"/>
              <a:sym typeface="Roboto"/>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7" name="Shape 497"/>
        <p:cNvGrpSpPr/>
        <p:nvPr/>
      </p:nvGrpSpPr>
      <p:grpSpPr>
        <a:xfrm>
          <a:off x="0" y="0"/>
          <a:ext cx="0" cy="0"/>
          <a:chOff x="0" y="0"/>
          <a:chExt cx="0" cy="0"/>
        </a:xfrm>
      </p:grpSpPr>
      <p:sp>
        <p:nvSpPr>
          <p:cNvPr id="498" name="Google Shape;498;p8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Grant</a:t>
            </a:r>
            <a:endParaRPr/>
          </a:p>
        </p:txBody>
      </p:sp>
      <p:pic>
        <p:nvPicPr>
          <p:cNvPr id="499" name="Google Shape;499;p80"/>
          <p:cNvPicPr preferRelativeResize="0"/>
          <p:nvPr/>
        </p:nvPicPr>
        <p:blipFill>
          <a:blip r:embed="rId3">
            <a:alphaModFix/>
          </a:blip>
          <a:stretch>
            <a:fillRect/>
          </a:stretch>
        </p:blipFill>
        <p:spPr>
          <a:xfrm>
            <a:off x="163350" y="1956325"/>
            <a:ext cx="8839197" cy="2478845"/>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3" name="Shape 503"/>
        <p:cNvGrpSpPr/>
        <p:nvPr/>
      </p:nvGrpSpPr>
      <p:grpSpPr>
        <a:xfrm>
          <a:off x="0" y="0"/>
          <a:ext cx="0" cy="0"/>
          <a:chOff x="0" y="0"/>
          <a:chExt cx="0" cy="0"/>
        </a:xfrm>
      </p:grpSpPr>
      <p:sp>
        <p:nvSpPr>
          <p:cNvPr id="504" name="Google Shape;504;p8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Grant</a:t>
            </a:r>
            <a:endParaRPr/>
          </a:p>
        </p:txBody>
      </p:sp>
      <p:pic>
        <p:nvPicPr>
          <p:cNvPr id="505" name="Google Shape;505;p81"/>
          <p:cNvPicPr preferRelativeResize="0"/>
          <p:nvPr/>
        </p:nvPicPr>
        <p:blipFill>
          <a:blip r:embed="rId3">
            <a:alphaModFix/>
          </a:blip>
          <a:stretch>
            <a:fillRect/>
          </a:stretch>
        </p:blipFill>
        <p:spPr>
          <a:xfrm>
            <a:off x="2078275" y="1721450"/>
            <a:ext cx="4322952" cy="3332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to record something</a:t>
            </a:r>
            <a:endParaRPr/>
          </a:p>
        </p:txBody>
      </p:sp>
      <p:sp>
        <p:nvSpPr>
          <p:cNvPr id="112" name="Google Shape;112;p19"/>
          <p:cNvSpPr txBox="1"/>
          <p:nvPr>
            <p:ph idx="1" type="body"/>
          </p:nvPr>
        </p:nvSpPr>
        <p:spPr>
          <a:xfrm>
            <a:off x="471900" y="1919075"/>
            <a:ext cx="7317000" cy="6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insert record into table</a:t>
            </a:r>
            <a:endParaRPr/>
          </a:p>
        </p:txBody>
      </p:sp>
      <p:pic>
        <p:nvPicPr>
          <p:cNvPr id="113" name="Google Shape;113;p19"/>
          <p:cNvPicPr preferRelativeResize="0"/>
          <p:nvPr/>
        </p:nvPicPr>
        <p:blipFill>
          <a:blip r:embed="rId3">
            <a:alphaModFix/>
          </a:blip>
          <a:stretch>
            <a:fillRect/>
          </a:stretch>
        </p:blipFill>
        <p:spPr>
          <a:xfrm>
            <a:off x="2340975" y="2534975"/>
            <a:ext cx="4200504" cy="2303725"/>
          </a:xfrm>
          <a:prstGeom prst="rect">
            <a:avLst/>
          </a:prstGeom>
          <a:noFill/>
          <a:ln>
            <a:noFill/>
          </a:ln>
        </p:spPr>
      </p:pic>
      <p:sp>
        <p:nvSpPr>
          <p:cNvPr id="114" name="Google Shape;114;p19"/>
          <p:cNvSpPr/>
          <p:nvPr/>
        </p:nvSpPr>
        <p:spPr>
          <a:xfrm>
            <a:off x="2173850" y="4524500"/>
            <a:ext cx="2638200" cy="279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9" name="Shape 509"/>
        <p:cNvGrpSpPr/>
        <p:nvPr/>
      </p:nvGrpSpPr>
      <p:grpSpPr>
        <a:xfrm>
          <a:off x="0" y="0"/>
          <a:ext cx="0" cy="0"/>
          <a:chOff x="0" y="0"/>
          <a:chExt cx="0" cy="0"/>
        </a:xfrm>
      </p:grpSpPr>
      <p:sp>
        <p:nvSpPr>
          <p:cNvPr id="510" name="Google Shape;510;p8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Revoke</a:t>
            </a:r>
            <a:endParaRPr/>
          </a:p>
        </p:txBody>
      </p:sp>
      <p:pic>
        <p:nvPicPr>
          <p:cNvPr id="511" name="Google Shape;511;p82"/>
          <p:cNvPicPr preferRelativeResize="0"/>
          <p:nvPr/>
        </p:nvPicPr>
        <p:blipFill>
          <a:blip r:embed="rId3">
            <a:alphaModFix/>
          </a:blip>
          <a:stretch>
            <a:fillRect/>
          </a:stretch>
        </p:blipFill>
        <p:spPr>
          <a:xfrm>
            <a:off x="471900" y="2058100"/>
            <a:ext cx="8343900" cy="2781300"/>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5" name="Shape 515"/>
        <p:cNvGrpSpPr/>
        <p:nvPr/>
      </p:nvGrpSpPr>
      <p:grpSpPr>
        <a:xfrm>
          <a:off x="0" y="0"/>
          <a:ext cx="0" cy="0"/>
          <a:chOff x="0" y="0"/>
          <a:chExt cx="0" cy="0"/>
        </a:xfrm>
      </p:grpSpPr>
      <p:sp>
        <p:nvSpPr>
          <p:cNvPr id="516" name="Google Shape;516;p8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Revoke</a:t>
            </a:r>
            <a:endParaRPr/>
          </a:p>
        </p:txBody>
      </p:sp>
      <p:pic>
        <p:nvPicPr>
          <p:cNvPr id="517" name="Google Shape;517;p83"/>
          <p:cNvPicPr preferRelativeResize="0"/>
          <p:nvPr/>
        </p:nvPicPr>
        <p:blipFill>
          <a:blip r:embed="rId3">
            <a:alphaModFix/>
          </a:blip>
          <a:stretch>
            <a:fillRect/>
          </a:stretch>
        </p:blipFill>
        <p:spPr>
          <a:xfrm>
            <a:off x="670863" y="1697950"/>
            <a:ext cx="7824182" cy="3332275"/>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1" name="Shape 521"/>
        <p:cNvGrpSpPr/>
        <p:nvPr/>
      </p:nvGrpSpPr>
      <p:grpSpPr>
        <a:xfrm>
          <a:off x="0" y="0"/>
          <a:ext cx="0" cy="0"/>
          <a:chOff x="0" y="0"/>
          <a:chExt cx="0" cy="0"/>
        </a:xfrm>
      </p:grpSpPr>
      <p:sp>
        <p:nvSpPr>
          <p:cNvPr id="522" name="Google Shape;522;p84"/>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Perform more complex logic</a:t>
            </a:r>
            <a:endParaRPr/>
          </a:p>
        </p:txBody>
      </p:sp>
      <p:sp>
        <p:nvSpPr>
          <p:cNvPr id="523" name="Google Shape;523;p84"/>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STORED PROCEDURE</a:t>
            </a:r>
            <a:endParaRPr>
              <a:solidFill>
                <a:srgbClr val="FFFFFF"/>
              </a:solidFill>
              <a:latin typeface="Roboto"/>
              <a:ea typeface="Roboto"/>
              <a:cs typeface="Roboto"/>
              <a:sym typeface="Roboto"/>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7" name="Shape 527"/>
        <p:cNvGrpSpPr/>
        <p:nvPr/>
      </p:nvGrpSpPr>
      <p:grpSpPr>
        <a:xfrm>
          <a:off x="0" y="0"/>
          <a:ext cx="0" cy="0"/>
          <a:chOff x="0" y="0"/>
          <a:chExt cx="0" cy="0"/>
        </a:xfrm>
      </p:grpSpPr>
      <p:sp>
        <p:nvSpPr>
          <p:cNvPr id="528" name="Google Shape;528;p8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STORED PROCEDURE</a:t>
            </a:r>
            <a:endParaRPr/>
          </a:p>
        </p:txBody>
      </p:sp>
      <p:pic>
        <p:nvPicPr>
          <p:cNvPr id="529" name="Google Shape;529;p85"/>
          <p:cNvPicPr preferRelativeResize="0"/>
          <p:nvPr/>
        </p:nvPicPr>
        <p:blipFill>
          <a:blip r:embed="rId3">
            <a:alphaModFix/>
          </a:blip>
          <a:stretch>
            <a:fillRect/>
          </a:stretch>
        </p:blipFill>
        <p:spPr>
          <a:xfrm>
            <a:off x="983161" y="1941550"/>
            <a:ext cx="7177673" cy="2853849"/>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3" name="Shape 533"/>
        <p:cNvGrpSpPr/>
        <p:nvPr/>
      </p:nvGrpSpPr>
      <p:grpSpPr>
        <a:xfrm>
          <a:off x="0" y="0"/>
          <a:ext cx="0" cy="0"/>
          <a:chOff x="0" y="0"/>
          <a:chExt cx="0" cy="0"/>
        </a:xfrm>
      </p:grpSpPr>
      <p:sp>
        <p:nvSpPr>
          <p:cNvPr id="534" name="Google Shape;534;p8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STORED PROCEDURE</a:t>
            </a:r>
            <a:endParaRPr/>
          </a:p>
        </p:txBody>
      </p:sp>
      <p:pic>
        <p:nvPicPr>
          <p:cNvPr id="535" name="Google Shape;535;p86"/>
          <p:cNvPicPr preferRelativeResize="0"/>
          <p:nvPr/>
        </p:nvPicPr>
        <p:blipFill>
          <a:blip r:embed="rId3">
            <a:alphaModFix/>
          </a:blip>
          <a:stretch>
            <a:fillRect/>
          </a:stretch>
        </p:blipFill>
        <p:spPr>
          <a:xfrm>
            <a:off x="3156463" y="1713625"/>
            <a:ext cx="2831081" cy="3332277"/>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9" name="Shape 539"/>
        <p:cNvGrpSpPr/>
        <p:nvPr/>
      </p:nvGrpSpPr>
      <p:grpSpPr>
        <a:xfrm>
          <a:off x="0" y="0"/>
          <a:ext cx="0" cy="0"/>
          <a:chOff x="0" y="0"/>
          <a:chExt cx="0" cy="0"/>
        </a:xfrm>
      </p:grpSpPr>
      <p:sp>
        <p:nvSpPr>
          <p:cNvPr id="540" name="Google Shape;540;p87"/>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Something like git</a:t>
            </a:r>
            <a:endParaRPr/>
          </a:p>
        </p:txBody>
      </p:sp>
      <p:sp>
        <p:nvSpPr>
          <p:cNvPr id="541" name="Google Shape;541;p87"/>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Perform COMMIT and ROLLBACK operations with SAVEPOINT/ROLLBACK TO SAVEPOINT</a:t>
            </a:r>
            <a:endParaRPr>
              <a:solidFill>
                <a:srgbClr val="FFFFFF"/>
              </a:solidFill>
              <a:latin typeface="Roboto"/>
              <a:ea typeface="Roboto"/>
              <a:cs typeface="Roboto"/>
              <a:sym typeface="Roboto"/>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5" name="Shape 545"/>
        <p:cNvGrpSpPr/>
        <p:nvPr/>
      </p:nvGrpSpPr>
      <p:grpSpPr>
        <a:xfrm>
          <a:off x="0" y="0"/>
          <a:ext cx="0" cy="0"/>
          <a:chOff x="0" y="0"/>
          <a:chExt cx="0" cy="0"/>
        </a:xfrm>
      </p:grpSpPr>
      <p:sp>
        <p:nvSpPr>
          <p:cNvPr id="546" name="Google Shape;546;p8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Transaction</a:t>
            </a:r>
            <a:endParaRPr/>
          </a:p>
        </p:txBody>
      </p:sp>
      <p:pic>
        <p:nvPicPr>
          <p:cNvPr id="547" name="Google Shape;547;p88"/>
          <p:cNvPicPr preferRelativeResize="0"/>
          <p:nvPr/>
        </p:nvPicPr>
        <p:blipFill>
          <a:blip r:embed="rId3">
            <a:alphaModFix/>
          </a:blip>
          <a:stretch>
            <a:fillRect/>
          </a:stretch>
        </p:blipFill>
        <p:spPr>
          <a:xfrm>
            <a:off x="89775" y="2042425"/>
            <a:ext cx="8839199" cy="2549769"/>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1" name="Shape 551"/>
        <p:cNvGrpSpPr/>
        <p:nvPr/>
      </p:nvGrpSpPr>
      <p:grpSpPr>
        <a:xfrm>
          <a:off x="0" y="0"/>
          <a:ext cx="0" cy="0"/>
          <a:chOff x="0" y="0"/>
          <a:chExt cx="0" cy="0"/>
        </a:xfrm>
      </p:grpSpPr>
      <p:sp>
        <p:nvSpPr>
          <p:cNvPr id="552" name="Google Shape;552;p8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Lock</a:t>
            </a:r>
            <a:endParaRPr/>
          </a:p>
        </p:txBody>
      </p:sp>
      <p:pic>
        <p:nvPicPr>
          <p:cNvPr id="553" name="Google Shape;553;p89"/>
          <p:cNvPicPr preferRelativeResize="0"/>
          <p:nvPr/>
        </p:nvPicPr>
        <p:blipFill>
          <a:blip r:embed="rId3">
            <a:alphaModFix/>
          </a:blip>
          <a:stretch>
            <a:fillRect/>
          </a:stretch>
        </p:blipFill>
        <p:spPr>
          <a:xfrm>
            <a:off x="152400" y="2081575"/>
            <a:ext cx="8839203" cy="2220686"/>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7" name="Shape 557"/>
        <p:cNvGrpSpPr/>
        <p:nvPr/>
      </p:nvGrpSpPr>
      <p:grpSpPr>
        <a:xfrm>
          <a:off x="0" y="0"/>
          <a:ext cx="0" cy="0"/>
          <a:chOff x="0" y="0"/>
          <a:chExt cx="0" cy="0"/>
        </a:xfrm>
      </p:grpSpPr>
      <p:sp>
        <p:nvSpPr>
          <p:cNvPr id="558" name="Google Shape;558;p9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Lock</a:t>
            </a:r>
            <a:endParaRPr/>
          </a:p>
        </p:txBody>
      </p:sp>
      <p:pic>
        <p:nvPicPr>
          <p:cNvPr id="559" name="Google Shape;559;p90"/>
          <p:cNvPicPr preferRelativeResize="0"/>
          <p:nvPr/>
        </p:nvPicPr>
        <p:blipFill>
          <a:blip r:embed="rId3">
            <a:alphaModFix/>
          </a:blip>
          <a:stretch>
            <a:fillRect/>
          </a:stretch>
        </p:blipFill>
        <p:spPr>
          <a:xfrm>
            <a:off x="829875" y="1811225"/>
            <a:ext cx="2512770" cy="3332276"/>
          </a:xfrm>
          <a:prstGeom prst="rect">
            <a:avLst/>
          </a:prstGeom>
          <a:noFill/>
          <a:ln>
            <a:noFill/>
          </a:ln>
        </p:spPr>
      </p:pic>
      <p:pic>
        <p:nvPicPr>
          <p:cNvPr id="560" name="Google Shape;560;p90"/>
          <p:cNvPicPr preferRelativeResize="0"/>
          <p:nvPr/>
        </p:nvPicPr>
        <p:blipFill>
          <a:blip r:embed="rId4">
            <a:alphaModFix/>
          </a:blip>
          <a:stretch>
            <a:fillRect/>
          </a:stretch>
        </p:blipFill>
        <p:spPr>
          <a:xfrm>
            <a:off x="4751298" y="1811225"/>
            <a:ext cx="3452357" cy="3332275"/>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4" name="Shape 564"/>
        <p:cNvGrpSpPr/>
        <p:nvPr/>
      </p:nvGrpSpPr>
      <p:grpSpPr>
        <a:xfrm>
          <a:off x="0" y="0"/>
          <a:ext cx="0" cy="0"/>
          <a:chOff x="0" y="0"/>
          <a:chExt cx="0" cy="0"/>
        </a:xfrm>
      </p:grpSpPr>
      <p:sp>
        <p:nvSpPr>
          <p:cNvPr id="565" name="Google Shape;565;p91"/>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Do something after insert</a:t>
            </a:r>
            <a:endParaRPr/>
          </a:p>
        </p:txBody>
      </p:sp>
      <p:sp>
        <p:nvSpPr>
          <p:cNvPr id="566" name="Google Shape;566;p91"/>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Perform Triggers operations using INSERT, UPDATE, DELETE</a:t>
            </a:r>
            <a:endParaRPr>
              <a:solidFill>
                <a:srgbClr val="FFFFFF"/>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Second step!</a:t>
            </a:r>
            <a:endParaRPr/>
          </a:p>
        </p:txBody>
      </p:sp>
      <p:sp>
        <p:nvSpPr>
          <p:cNvPr id="120" name="Google Shape;120;p20"/>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 Use DB, create tables with table options (NULL, Key, etc.), data types, insert, index and set</a:t>
            </a:r>
            <a:endParaRPr>
              <a:solidFill>
                <a:srgbClr val="FFFFFF"/>
              </a:solidFill>
              <a:latin typeface="Roboto"/>
              <a:ea typeface="Roboto"/>
              <a:cs typeface="Roboto"/>
              <a:sym typeface="Roboto"/>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0" name="Shape 570"/>
        <p:cNvGrpSpPr/>
        <p:nvPr/>
      </p:nvGrpSpPr>
      <p:grpSpPr>
        <a:xfrm>
          <a:off x="0" y="0"/>
          <a:ext cx="0" cy="0"/>
          <a:chOff x="0" y="0"/>
          <a:chExt cx="0" cy="0"/>
        </a:xfrm>
      </p:grpSpPr>
      <p:sp>
        <p:nvSpPr>
          <p:cNvPr id="571" name="Google Shape;571;p9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Trigger</a:t>
            </a:r>
            <a:endParaRPr/>
          </a:p>
        </p:txBody>
      </p:sp>
      <p:pic>
        <p:nvPicPr>
          <p:cNvPr id="572" name="Google Shape;572;p92"/>
          <p:cNvPicPr preferRelativeResize="0"/>
          <p:nvPr/>
        </p:nvPicPr>
        <p:blipFill>
          <a:blip r:embed="rId3">
            <a:alphaModFix/>
          </a:blip>
          <a:stretch>
            <a:fillRect/>
          </a:stretch>
        </p:blipFill>
        <p:spPr>
          <a:xfrm>
            <a:off x="1013575" y="1862350"/>
            <a:ext cx="7753350" cy="2952750"/>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6" name="Shape 576"/>
        <p:cNvGrpSpPr/>
        <p:nvPr/>
      </p:nvGrpSpPr>
      <p:grpSpPr>
        <a:xfrm>
          <a:off x="0" y="0"/>
          <a:ext cx="0" cy="0"/>
          <a:chOff x="0" y="0"/>
          <a:chExt cx="0" cy="0"/>
        </a:xfrm>
      </p:grpSpPr>
      <p:sp>
        <p:nvSpPr>
          <p:cNvPr id="577" name="Google Shape;577;p9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Trigger</a:t>
            </a:r>
            <a:endParaRPr/>
          </a:p>
        </p:txBody>
      </p:sp>
      <p:pic>
        <p:nvPicPr>
          <p:cNvPr id="578" name="Google Shape;578;p93"/>
          <p:cNvPicPr preferRelativeResize="0"/>
          <p:nvPr/>
        </p:nvPicPr>
        <p:blipFill>
          <a:blip r:embed="rId3">
            <a:alphaModFix/>
          </a:blip>
          <a:stretch>
            <a:fillRect/>
          </a:stretch>
        </p:blipFill>
        <p:spPr>
          <a:xfrm>
            <a:off x="512525" y="1705800"/>
            <a:ext cx="3392549" cy="3332275"/>
          </a:xfrm>
          <a:prstGeom prst="rect">
            <a:avLst/>
          </a:prstGeom>
          <a:noFill/>
          <a:ln>
            <a:noFill/>
          </a:ln>
        </p:spPr>
      </p:pic>
      <p:pic>
        <p:nvPicPr>
          <p:cNvPr id="579" name="Google Shape;579;p93"/>
          <p:cNvPicPr preferRelativeResize="0"/>
          <p:nvPr/>
        </p:nvPicPr>
        <p:blipFill>
          <a:blip r:embed="rId4">
            <a:alphaModFix/>
          </a:blip>
          <a:stretch>
            <a:fillRect/>
          </a:stretch>
        </p:blipFill>
        <p:spPr>
          <a:xfrm>
            <a:off x="4425424" y="1705800"/>
            <a:ext cx="3855159" cy="3332276"/>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3" name="Shape 583"/>
        <p:cNvGrpSpPr/>
        <p:nvPr/>
      </p:nvGrpSpPr>
      <p:grpSpPr>
        <a:xfrm>
          <a:off x="0" y="0"/>
          <a:ext cx="0" cy="0"/>
          <a:chOff x="0" y="0"/>
          <a:chExt cx="0" cy="0"/>
        </a:xfrm>
      </p:grpSpPr>
      <p:sp>
        <p:nvSpPr>
          <p:cNvPr id="584" name="Google Shape;584;p94"/>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Hide complex</a:t>
            </a:r>
            <a:endParaRPr/>
          </a:p>
        </p:txBody>
      </p:sp>
      <p:sp>
        <p:nvSpPr>
          <p:cNvPr id="585" name="Google Shape;585;p94"/>
          <p:cNvSpPr txBox="1"/>
          <p:nvPr/>
        </p:nvSpPr>
        <p:spPr>
          <a:xfrm>
            <a:off x="460950" y="2977025"/>
            <a:ext cx="7438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Perform three examples of VIEW operation simple, and with increasing Complexities</a:t>
            </a:r>
            <a:endParaRPr>
              <a:solidFill>
                <a:srgbClr val="FFFFFF"/>
              </a:solidFill>
              <a:latin typeface="Roboto"/>
              <a:ea typeface="Roboto"/>
              <a:cs typeface="Roboto"/>
              <a:sym typeface="Roboto"/>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9" name="Shape 589"/>
        <p:cNvGrpSpPr/>
        <p:nvPr/>
      </p:nvGrpSpPr>
      <p:grpSpPr>
        <a:xfrm>
          <a:off x="0" y="0"/>
          <a:ext cx="0" cy="0"/>
          <a:chOff x="0" y="0"/>
          <a:chExt cx="0" cy="0"/>
        </a:xfrm>
      </p:grpSpPr>
      <p:sp>
        <p:nvSpPr>
          <p:cNvPr id="590" name="Google Shape;590;p9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View 1 &amp; 2</a:t>
            </a:r>
            <a:endParaRPr/>
          </a:p>
        </p:txBody>
      </p:sp>
      <p:pic>
        <p:nvPicPr>
          <p:cNvPr id="591" name="Google Shape;591;p95"/>
          <p:cNvPicPr preferRelativeResize="0"/>
          <p:nvPr/>
        </p:nvPicPr>
        <p:blipFill>
          <a:blip r:embed="rId3">
            <a:alphaModFix/>
          </a:blip>
          <a:stretch>
            <a:fillRect/>
          </a:stretch>
        </p:blipFill>
        <p:spPr>
          <a:xfrm>
            <a:off x="163350" y="1854550"/>
            <a:ext cx="8839201" cy="3011723"/>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5" name="Shape 595"/>
        <p:cNvGrpSpPr/>
        <p:nvPr/>
      </p:nvGrpSpPr>
      <p:grpSpPr>
        <a:xfrm>
          <a:off x="0" y="0"/>
          <a:ext cx="0" cy="0"/>
          <a:chOff x="0" y="0"/>
          <a:chExt cx="0" cy="0"/>
        </a:xfrm>
      </p:grpSpPr>
      <p:sp>
        <p:nvSpPr>
          <p:cNvPr id="596" name="Google Shape;596;p9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View 3</a:t>
            </a:r>
            <a:endParaRPr/>
          </a:p>
        </p:txBody>
      </p:sp>
      <p:pic>
        <p:nvPicPr>
          <p:cNvPr id="597" name="Google Shape;597;p96"/>
          <p:cNvPicPr preferRelativeResize="0"/>
          <p:nvPr/>
        </p:nvPicPr>
        <p:blipFill>
          <a:blip r:embed="rId3">
            <a:alphaModFix/>
          </a:blip>
          <a:stretch>
            <a:fillRect/>
          </a:stretch>
        </p:blipFill>
        <p:spPr>
          <a:xfrm>
            <a:off x="152400" y="2144200"/>
            <a:ext cx="8839205" cy="1844830"/>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1" name="Shape 601"/>
        <p:cNvGrpSpPr/>
        <p:nvPr/>
      </p:nvGrpSpPr>
      <p:grpSpPr>
        <a:xfrm>
          <a:off x="0" y="0"/>
          <a:ext cx="0" cy="0"/>
          <a:chOff x="0" y="0"/>
          <a:chExt cx="0" cy="0"/>
        </a:xfrm>
      </p:grpSpPr>
      <p:sp>
        <p:nvSpPr>
          <p:cNvPr id="602" name="Google Shape;602;p9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603" name="Google Shape;603;p9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Zixiao</a:t>
            </a:r>
            <a:endParaRPr sz="1400"/>
          </a:p>
        </p:txBody>
      </p:sp>
      <p:pic>
        <p:nvPicPr>
          <p:cNvPr descr="Black and white upward shot of Golden Gate Bridge" id="604" name="Google Shape;604;p97"/>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 Database and Create table</a:t>
            </a:r>
            <a:endParaRPr/>
          </a:p>
        </p:txBody>
      </p:sp>
      <p:sp>
        <p:nvSpPr>
          <p:cNvPr id="126" name="Google Shape;126;p21"/>
          <p:cNvSpPr txBox="1"/>
          <p:nvPr>
            <p:ph idx="1" type="body"/>
          </p:nvPr>
        </p:nvSpPr>
        <p:spPr>
          <a:xfrm>
            <a:off x="471900" y="1919075"/>
            <a:ext cx="2667300" cy="10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go through again</a:t>
            </a:r>
            <a:endParaRPr/>
          </a:p>
          <a:p>
            <a:pPr indent="0" lvl="0" marL="0" rtl="0" algn="l">
              <a:spcBef>
                <a:spcPts val="1600"/>
              </a:spcBef>
              <a:spcAft>
                <a:spcPts val="0"/>
              </a:spcAft>
              <a:buNone/>
            </a:pPr>
            <a:r>
              <a:rPr lang="en"/>
              <a:t>Use database</a:t>
            </a:r>
            <a:endParaRPr/>
          </a:p>
          <a:p>
            <a:pPr indent="0" lvl="0" marL="0" rtl="0" algn="l">
              <a:spcBef>
                <a:spcPts val="1600"/>
              </a:spcBef>
              <a:spcAft>
                <a:spcPts val="1600"/>
              </a:spcAft>
              <a:buNone/>
            </a:pPr>
            <a:r>
              <a:t/>
            </a:r>
            <a:endParaRPr/>
          </a:p>
        </p:txBody>
      </p:sp>
      <p:pic>
        <p:nvPicPr>
          <p:cNvPr id="127" name="Google Shape;127;p21"/>
          <p:cNvPicPr preferRelativeResize="0"/>
          <p:nvPr/>
        </p:nvPicPr>
        <p:blipFill>
          <a:blip r:embed="rId3">
            <a:alphaModFix/>
          </a:blip>
          <a:stretch>
            <a:fillRect/>
          </a:stretch>
        </p:blipFill>
        <p:spPr>
          <a:xfrm>
            <a:off x="279225" y="3262125"/>
            <a:ext cx="2823075" cy="805500"/>
          </a:xfrm>
          <a:prstGeom prst="rect">
            <a:avLst/>
          </a:prstGeom>
          <a:noFill/>
          <a:ln>
            <a:noFill/>
          </a:ln>
        </p:spPr>
      </p:pic>
      <p:sp>
        <p:nvSpPr>
          <p:cNvPr id="128" name="Google Shape;128;p21"/>
          <p:cNvSpPr txBox="1"/>
          <p:nvPr/>
        </p:nvSpPr>
        <p:spPr>
          <a:xfrm>
            <a:off x="3470775" y="1919075"/>
            <a:ext cx="5592900" cy="84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lt2"/>
                </a:solidFill>
                <a:latin typeface="Roboto"/>
                <a:ea typeface="Roboto"/>
                <a:cs typeface="Roboto"/>
                <a:sym typeface="Roboto"/>
              </a:rPr>
              <a:t>C</a:t>
            </a:r>
            <a:r>
              <a:rPr lang="en" sz="1800">
                <a:solidFill>
                  <a:schemeClr val="lt2"/>
                </a:solidFill>
                <a:latin typeface="Roboto"/>
                <a:ea typeface="Roboto"/>
                <a:cs typeface="Roboto"/>
                <a:sym typeface="Roboto"/>
              </a:rPr>
              <a:t>reate tables with table options (NULL, Key, etc.), data types</a:t>
            </a:r>
            <a:endParaRPr/>
          </a:p>
        </p:txBody>
      </p:sp>
      <p:pic>
        <p:nvPicPr>
          <p:cNvPr id="129" name="Google Shape;129;p21"/>
          <p:cNvPicPr preferRelativeResize="0"/>
          <p:nvPr/>
        </p:nvPicPr>
        <p:blipFill>
          <a:blip r:embed="rId4">
            <a:alphaModFix/>
          </a:blip>
          <a:stretch>
            <a:fillRect/>
          </a:stretch>
        </p:blipFill>
        <p:spPr>
          <a:xfrm>
            <a:off x="4026900" y="2759075"/>
            <a:ext cx="3988424" cy="20826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